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7" r:id="rId2"/>
    <p:sldMasterId id="2147483658" r:id="rId3"/>
    <p:sldMasterId id="2147483659" r:id="rId4"/>
  </p:sldMasterIdLst>
  <p:notesMasterIdLst>
    <p:notesMasterId r:id="rId24"/>
  </p:notesMasterIdLst>
  <p:sldIdLst>
    <p:sldId id="256" r:id="rId5"/>
    <p:sldId id="325" r:id="rId6"/>
    <p:sldId id="326" r:id="rId7"/>
    <p:sldId id="324" r:id="rId8"/>
    <p:sldId id="311" r:id="rId9"/>
    <p:sldId id="312" r:id="rId10"/>
    <p:sldId id="323" r:id="rId11"/>
    <p:sldId id="259" r:id="rId12"/>
    <p:sldId id="276" r:id="rId13"/>
    <p:sldId id="319" r:id="rId14"/>
    <p:sldId id="320" r:id="rId15"/>
    <p:sldId id="295" r:id="rId16"/>
    <p:sldId id="302" r:id="rId17"/>
    <p:sldId id="313" r:id="rId18"/>
    <p:sldId id="315" r:id="rId19"/>
    <p:sldId id="303" r:id="rId20"/>
    <p:sldId id="318" r:id="rId21"/>
    <p:sldId id="307" r:id="rId22"/>
    <p:sldId id="257" r:id="rId23"/>
  </p:sldIdLst>
  <p:sldSz cx="13004800" cy="9753600"/>
  <p:notesSz cx="6858000" cy="9144000"/>
  <p:defaultTextStyle>
    <a:defPPr>
      <a:defRPr lang="en-US"/>
    </a:defPPr>
    <a:lvl1pPr algn="ctr" rtl="0" fontAlgn="base">
      <a:spcBef>
        <a:spcPct val="0"/>
      </a:spcBef>
      <a:spcAft>
        <a:spcPct val="0"/>
      </a:spcAft>
      <a:defRPr sz="4600" kern="1200">
        <a:solidFill>
          <a:srgbClr val="2D4141"/>
        </a:solidFill>
        <a:latin typeface="Futura Condensed" pitchFamily="-84" charset="0"/>
        <a:ea typeface="ヒラギノ角ゴ ProN W3" pitchFamily="-84" charset="-128"/>
        <a:cs typeface="+mn-cs"/>
        <a:sym typeface="Futura Condensed" pitchFamily="-84" charset="0"/>
      </a:defRPr>
    </a:lvl1pPr>
    <a:lvl2pPr marL="457200" algn="ctr" rtl="0" fontAlgn="base">
      <a:spcBef>
        <a:spcPct val="0"/>
      </a:spcBef>
      <a:spcAft>
        <a:spcPct val="0"/>
      </a:spcAft>
      <a:defRPr sz="4600" kern="1200">
        <a:solidFill>
          <a:srgbClr val="2D4141"/>
        </a:solidFill>
        <a:latin typeface="Futura Condensed" pitchFamily="-84" charset="0"/>
        <a:ea typeface="ヒラギノ角ゴ ProN W3" pitchFamily="-84" charset="-128"/>
        <a:cs typeface="+mn-cs"/>
        <a:sym typeface="Futura Condensed" pitchFamily="-84" charset="0"/>
      </a:defRPr>
    </a:lvl2pPr>
    <a:lvl3pPr marL="914400" algn="ctr" rtl="0" fontAlgn="base">
      <a:spcBef>
        <a:spcPct val="0"/>
      </a:spcBef>
      <a:spcAft>
        <a:spcPct val="0"/>
      </a:spcAft>
      <a:defRPr sz="4600" kern="1200">
        <a:solidFill>
          <a:srgbClr val="2D4141"/>
        </a:solidFill>
        <a:latin typeface="Futura Condensed" pitchFamily="-84" charset="0"/>
        <a:ea typeface="ヒラギノ角ゴ ProN W3" pitchFamily="-84" charset="-128"/>
        <a:cs typeface="+mn-cs"/>
        <a:sym typeface="Futura Condensed" pitchFamily="-84" charset="0"/>
      </a:defRPr>
    </a:lvl3pPr>
    <a:lvl4pPr marL="1371600" algn="ctr" rtl="0" fontAlgn="base">
      <a:spcBef>
        <a:spcPct val="0"/>
      </a:spcBef>
      <a:spcAft>
        <a:spcPct val="0"/>
      </a:spcAft>
      <a:defRPr sz="4600" kern="1200">
        <a:solidFill>
          <a:srgbClr val="2D4141"/>
        </a:solidFill>
        <a:latin typeface="Futura Condensed" pitchFamily="-84" charset="0"/>
        <a:ea typeface="ヒラギノ角ゴ ProN W3" pitchFamily="-84" charset="-128"/>
        <a:cs typeface="+mn-cs"/>
        <a:sym typeface="Futura Condensed" pitchFamily="-84" charset="0"/>
      </a:defRPr>
    </a:lvl4pPr>
    <a:lvl5pPr marL="1828800" algn="ctr" rtl="0" fontAlgn="base">
      <a:spcBef>
        <a:spcPct val="0"/>
      </a:spcBef>
      <a:spcAft>
        <a:spcPct val="0"/>
      </a:spcAft>
      <a:defRPr sz="4600" kern="1200">
        <a:solidFill>
          <a:srgbClr val="2D4141"/>
        </a:solidFill>
        <a:latin typeface="Futura Condensed" pitchFamily="-84" charset="0"/>
        <a:ea typeface="ヒラギノ角ゴ ProN W3" pitchFamily="-84" charset="-128"/>
        <a:cs typeface="+mn-cs"/>
        <a:sym typeface="Futura Condensed" pitchFamily="-84" charset="0"/>
      </a:defRPr>
    </a:lvl5pPr>
    <a:lvl6pPr marL="2286000" algn="l" defTabSz="914400" rtl="0" eaLnBrk="1" latinLnBrk="0" hangingPunct="1">
      <a:defRPr sz="4600" kern="1200">
        <a:solidFill>
          <a:srgbClr val="2D4141"/>
        </a:solidFill>
        <a:latin typeface="Futura Condensed" pitchFamily="-84" charset="0"/>
        <a:ea typeface="ヒラギノ角ゴ ProN W3" pitchFamily="-84" charset="-128"/>
        <a:cs typeface="+mn-cs"/>
        <a:sym typeface="Futura Condensed" pitchFamily="-84" charset="0"/>
      </a:defRPr>
    </a:lvl6pPr>
    <a:lvl7pPr marL="2743200" algn="l" defTabSz="914400" rtl="0" eaLnBrk="1" latinLnBrk="0" hangingPunct="1">
      <a:defRPr sz="4600" kern="1200">
        <a:solidFill>
          <a:srgbClr val="2D4141"/>
        </a:solidFill>
        <a:latin typeface="Futura Condensed" pitchFamily="-84" charset="0"/>
        <a:ea typeface="ヒラギノ角ゴ ProN W3" pitchFamily="-84" charset="-128"/>
        <a:cs typeface="+mn-cs"/>
        <a:sym typeface="Futura Condensed" pitchFamily="-84" charset="0"/>
      </a:defRPr>
    </a:lvl7pPr>
    <a:lvl8pPr marL="3200400" algn="l" defTabSz="914400" rtl="0" eaLnBrk="1" latinLnBrk="0" hangingPunct="1">
      <a:defRPr sz="4600" kern="1200">
        <a:solidFill>
          <a:srgbClr val="2D4141"/>
        </a:solidFill>
        <a:latin typeface="Futura Condensed" pitchFamily="-84" charset="0"/>
        <a:ea typeface="ヒラギノ角ゴ ProN W3" pitchFamily="-84" charset="-128"/>
        <a:cs typeface="+mn-cs"/>
        <a:sym typeface="Futura Condensed" pitchFamily="-84" charset="0"/>
      </a:defRPr>
    </a:lvl8pPr>
    <a:lvl9pPr marL="3657600" algn="l" defTabSz="914400" rtl="0" eaLnBrk="1" latinLnBrk="0" hangingPunct="1">
      <a:defRPr sz="4600" kern="1200">
        <a:solidFill>
          <a:srgbClr val="2D4141"/>
        </a:solidFill>
        <a:latin typeface="Futura Condensed" pitchFamily="-84" charset="0"/>
        <a:ea typeface="ヒラギノ角ゴ ProN W3" pitchFamily="-84" charset="-128"/>
        <a:cs typeface="+mn-cs"/>
        <a:sym typeface="Futura Condensed" pitchFamily="-8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3" d="100"/>
          <a:sy n="53" d="100"/>
        </p:scale>
        <p:origin x="-1224" y="120"/>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789B80-2A4F-4247-8CD3-8601BC110D88}" type="doc">
      <dgm:prSet loTypeId="urn:microsoft.com/office/officeart/2005/8/layout/hierarchy1" loCatId="" qsTypeId="urn:microsoft.com/office/officeart/2005/8/quickstyle/simple1" qsCatId="simple" csTypeId="urn:microsoft.com/office/officeart/2005/8/colors/accent1_5" csCatId="accent1" phldr="1"/>
      <dgm:spPr/>
      <dgm:t>
        <a:bodyPr/>
        <a:lstStyle/>
        <a:p>
          <a:endParaRPr lang="en-US"/>
        </a:p>
      </dgm:t>
    </dgm:pt>
    <dgm:pt modelId="{27A0FC36-5B76-724C-92A4-FDE2596C574E}">
      <dgm:prSet phldrT="[Text]" custT="1"/>
      <dgm:spPr>
        <a:solidFill>
          <a:schemeClr val="bg1">
            <a:alpha val="90000"/>
          </a:schemeClr>
        </a:solidFill>
      </dgm:spPr>
      <dgm:t>
        <a:bodyPr/>
        <a:lstStyle/>
        <a:p>
          <a:pPr algn="l">
            <a:lnSpc>
              <a:spcPct val="80000"/>
            </a:lnSpc>
          </a:pPr>
          <a:r>
            <a:rPr lang="en-US" sz="2000" dirty="0" smtClean="0">
              <a:solidFill>
                <a:schemeClr val="tx1"/>
              </a:solidFill>
              <a:latin typeface="Candara"/>
              <a:cs typeface="Candara"/>
            </a:rPr>
            <a:t>*Pathfinder Group on Automatic Recognition</a:t>
          </a:r>
        </a:p>
        <a:p>
          <a:pPr algn="l">
            <a:lnSpc>
              <a:spcPct val="80000"/>
            </a:lnSpc>
          </a:pPr>
          <a:r>
            <a:rPr lang="en-US" sz="2000" dirty="0" smtClean="0">
              <a:solidFill>
                <a:schemeClr val="tx1"/>
              </a:solidFill>
              <a:latin typeface="Candara"/>
              <a:cs typeface="Candara"/>
            </a:rPr>
            <a:t>*Steering Committee (E4 plus EQAR, EI, BUSINESSEUROPE) on the ESG Revision</a:t>
          </a:r>
        </a:p>
        <a:p>
          <a:pPr algn="l">
            <a:lnSpc>
              <a:spcPct val="80000"/>
            </a:lnSpc>
          </a:pPr>
          <a:r>
            <a:rPr lang="en-US" sz="2000" dirty="0" smtClean="0">
              <a:solidFill>
                <a:schemeClr val="tx1"/>
              </a:solidFill>
              <a:latin typeface="Candara"/>
              <a:cs typeface="Candara"/>
            </a:rPr>
            <a:t>*Peer Learning and Review Initiative</a:t>
          </a:r>
        </a:p>
        <a:p>
          <a:pPr algn="l">
            <a:lnSpc>
              <a:spcPct val="80000"/>
            </a:lnSpc>
          </a:pPr>
          <a:r>
            <a:rPr lang="en-US" sz="2000" dirty="0" smtClean="0">
              <a:solidFill>
                <a:schemeClr val="tx1"/>
              </a:solidFill>
              <a:latin typeface="Candara"/>
              <a:cs typeface="Candara"/>
            </a:rPr>
            <a:t>*Financing and Governance of HE</a:t>
          </a:r>
          <a:endParaRPr lang="en-US" sz="2000" dirty="0">
            <a:solidFill>
              <a:schemeClr val="tx1"/>
            </a:solidFill>
            <a:latin typeface="Candara"/>
            <a:cs typeface="Candara"/>
          </a:endParaRPr>
        </a:p>
      </dgm:t>
    </dgm:pt>
    <dgm:pt modelId="{841B0C36-D476-F644-B305-7A69A93F8659}" type="parTrans" cxnId="{6FB725DA-1100-0140-81FA-F16ACD609871}">
      <dgm:prSet/>
      <dgm:spPr/>
      <dgm:t>
        <a:bodyPr/>
        <a:lstStyle/>
        <a:p>
          <a:endParaRPr lang="en-US" sz="2000"/>
        </a:p>
      </dgm:t>
    </dgm:pt>
    <dgm:pt modelId="{2FAE48BD-FC2E-934A-9CA2-52A2BDF76413}" type="sibTrans" cxnId="{6FB725DA-1100-0140-81FA-F16ACD609871}">
      <dgm:prSet/>
      <dgm:spPr/>
      <dgm:t>
        <a:bodyPr/>
        <a:lstStyle/>
        <a:p>
          <a:endParaRPr lang="en-US" sz="2000"/>
        </a:p>
      </dgm:t>
    </dgm:pt>
    <dgm:pt modelId="{59481327-4400-9447-AB18-90D34D0082F1}">
      <dgm:prSet phldrT="[Text]" custT="1"/>
      <dgm:spPr>
        <a:solidFill>
          <a:schemeClr val="lt1">
            <a:hueOff val="0"/>
            <a:satOff val="0"/>
            <a:lumOff val="0"/>
          </a:schemeClr>
        </a:solidFill>
      </dgm:spPr>
      <dgm:t>
        <a:bodyPr/>
        <a:lstStyle/>
        <a:p>
          <a:pPr>
            <a:lnSpc>
              <a:spcPct val="80000"/>
            </a:lnSpc>
          </a:pPr>
          <a:r>
            <a:rPr lang="en-US" sz="2000" dirty="0">
              <a:latin typeface="Candara"/>
              <a:cs typeface="Candara"/>
            </a:rPr>
            <a:t>Reporting on the </a:t>
          </a:r>
          <a:r>
            <a:rPr lang="en-US" sz="2000" dirty="0" smtClean="0">
              <a:latin typeface="Candara"/>
              <a:cs typeface="Candara"/>
            </a:rPr>
            <a:t>Implementati0n </a:t>
          </a:r>
          <a:r>
            <a:rPr lang="en-US" sz="2000" dirty="0">
              <a:latin typeface="Candara"/>
              <a:cs typeface="Candara"/>
            </a:rPr>
            <a:t>of the Bologna Process WG</a:t>
          </a:r>
        </a:p>
      </dgm:t>
    </dgm:pt>
    <dgm:pt modelId="{EDEFEC13-A7F7-A84A-BCC5-89F3C756B406}" type="parTrans" cxnId="{AB7B734E-CC35-E642-9833-7734F1DA09CC}">
      <dgm:prSet/>
      <dgm:spPr/>
      <dgm:t>
        <a:bodyPr/>
        <a:lstStyle/>
        <a:p>
          <a:endParaRPr lang="en-US" sz="2000"/>
        </a:p>
      </dgm:t>
    </dgm:pt>
    <dgm:pt modelId="{16F0A0F3-D1D2-614E-AA12-E934D2BEAD0B}" type="sibTrans" cxnId="{AB7B734E-CC35-E642-9833-7734F1DA09CC}">
      <dgm:prSet/>
      <dgm:spPr/>
      <dgm:t>
        <a:bodyPr/>
        <a:lstStyle/>
        <a:p>
          <a:endParaRPr lang="en-US" sz="2000"/>
        </a:p>
      </dgm:t>
    </dgm:pt>
    <dgm:pt modelId="{258AB933-3830-274E-955A-9F7B7A2D0D48}">
      <dgm:prSet phldrT="[Text]" custT="1"/>
      <dgm:spPr/>
      <dgm:t>
        <a:bodyPr/>
        <a:lstStyle/>
        <a:p>
          <a:pPr>
            <a:lnSpc>
              <a:spcPct val="70000"/>
            </a:lnSpc>
          </a:pPr>
          <a:r>
            <a:rPr lang="en-US" sz="2000" dirty="0">
              <a:latin typeface="Candara"/>
              <a:cs typeface="Candara"/>
            </a:rPr>
            <a:t>Ad-hoc WG on the Revision of the ECTS User's Guide</a:t>
          </a:r>
        </a:p>
      </dgm:t>
    </dgm:pt>
    <dgm:pt modelId="{834DC93E-74DE-504F-9EE9-C8FEF8580F6E}" type="parTrans" cxnId="{0CA3AC8A-2624-3E46-B02F-FFBE8FF4F836}">
      <dgm:prSet/>
      <dgm:spPr/>
      <dgm:t>
        <a:bodyPr/>
        <a:lstStyle/>
        <a:p>
          <a:endParaRPr lang="en-US" sz="2000"/>
        </a:p>
      </dgm:t>
    </dgm:pt>
    <dgm:pt modelId="{22F78A4E-9F64-644A-A93B-BC1F2B5AB700}" type="sibTrans" cxnId="{0CA3AC8A-2624-3E46-B02F-FFBE8FF4F836}">
      <dgm:prSet/>
      <dgm:spPr/>
      <dgm:t>
        <a:bodyPr/>
        <a:lstStyle/>
        <a:p>
          <a:endParaRPr lang="en-US" sz="2000"/>
        </a:p>
      </dgm:t>
    </dgm:pt>
    <dgm:pt modelId="{B324F837-D3A4-444D-B58C-931E9B772394}">
      <dgm:prSet phldrT="[Text]" custT="1"/>
      <dgm:spPr/>
      <dgm:t>
        <a:bodyPr/>
        <a:lstStyle/>
        <a:p>
          <a:pPr>
            <a:lnSpc>
              <a:spcPct val="70000"/>
            </a:lnSpc>
          </a:pPr>
          <a:r>
            <a:rPr lang="en-US" sz="2000" dirty="0">
              <a:latin typeface="Candara"/>
              <a:cs typeface="Candara"/>
            </a:rPr>
            <a:t>Network on Recognition of Prior Learning </a:t>
          </a:r>
          <a:r>
            <a:rPr lang="en-US" sz="2000" b="1" dirty="0">
              <a:latin typeface="Candara"/>
              <a:cs typeface="Candara"/>
            </a:rPr>
            <a:t>(RPL)</a:t>
          </a:r>
        </a:p>
      </dgm:t>
    </dgm:pt>
    <dgm:pt modelId="{9B28C7A0-B099-D742-85F1-45ACE8906EB3}" type="parTrans" cxnId="{6C9C7C97-534C-DF4C-8837-D38DB39A32BA}">
      <dgm:prSet/>
      <dgm:spPr/>
      <dgm:t>
        <a:bodyPr/>
        <a:lstStyle/>
        <a:p>
          <a:endParaRPr lang="en-US" sz="2000"/>
        </a:p>
      </dgm:t>
    </dgm:pt>
    <dgm:pt modelId="{420AB6A2-9E4A-054C-8C71-1B554383D398}" type="sibTrans" cxnId="{6C9C7C97-534C-DF4C-8837-D38DB39A32BA}">
      <dgm:prSet/>
      <dgm:spPr/>
      <dgm:t>
        <a:bodyPr/>
        <a:lstStyle/>
        <a:p>
          <a:endParaRPr lang="en-US" sz="2000"/>
        </a:p>
      </dgm:t>
    </dgm:pt>
    <dgm:pt modelId="{80A5C604-006A-824A-A559-9B746895B067}">
      <dgm:prSet phldrT="[Text]" custT="1"/>
      <dgm:spPr/>
      <dgm:t>
        <a:bodyPr/>
        <a:lstStyle/>
        <a:p>
          <a:pPr>
            <a:lnSpc>
              <a:spcPct val="80000"/>
            </a:lnSpc>
          </a:pPr>
          <a:r>
            <a:rPr lang="en-US" sz="2000" dirty="0">
              <a:latin typeface="Candara"/>
              <a:cs typeface="Candara"/>
            </a:rPr>
            <a:t>Mobility and Internationalisation WG</a:t>
          </a:r>
        </a:p>
      </dgm:t>
    </dgm:pt>
    <dgm:pt modelId="{4492B45E-54D3-D04D-9963-8D798AFEBD3C}" type="parTrans" cxnId="{71366438-9660-974A-9926-2BD0935599C1}">
      <dgm:prSet/>
      <dgm:spPr/>
      <dgm:t>
        <a:bodyPr/>
        <a:lstStyle/>
        <a:p>
          <a:endParaRPr lang="en-US" sz="2000"/>
        </a:p>
      </dgm:t>
    </dgm:pt>
    <dgm:pt modelId="{8CA26B45-2689-C148-B5E2-7AF1B8BB50E1}" type="sibTrans" cxnId="{71366438-9660-974A-9926-2BD0935599C1}">
      <dgm:prSet/>
      <dgm:spPr/>
      <dgm:t>
        <a:bodyPr/>
        <a:lstStyle/>
        <a:p>
          <a:endParaRPr lang="en-US" sz="2000"/>
        </a:p>
      </dgm:t>
    </dgm:pt>
    <dgm:pt modelId="{97515CF8-8301-2944-B95B-1D2AEEF97F46}">
      <dgm:prSet phldrT="[Text]" custT="1"/>
      <dgm:spPr/>
      <dgm:t>
        <a:bodyPr/>
        <a:lstStyle/>
        <a:p>
          <a:pPr>
            <a:lnSpc>
              <a:spcPct val="70000"/>
            </a:lnSpc>
          </a:pPr>
          <a:r>
            <a:rPr lang="en-US" sz="2000" dirty="0">
              <a:latin typeface="Candara"/>
              <a:cs typeface="Candara"/>
            </a:rPr>
            <a:t>Network of Experts on Student Support in Europe </a:t>
          </a:r>
          <a:r>
            <a:rPr lang="en-US" sz="2000" b="1" dirty="0">
              <a:latin typeface="Candara"/>
              <a:cs typeface="Candara"/>
            </a:rPr>
            <a:t>(NESSIE)</a:t>
          </a:r>
        </a:p>
      </dgm:t>
    </dgm:pt>
    <dgm:pt modelId="{ACF69B39-4FF8-5C46-8246-AE37AE2C85FB}" type="parTrans" cxnId="{5DFF79DC-D768-9A45-948B-8CB4B76BB1B0}">
      <dgm:prSet/>
      <dgm:spPr/>
      <dgm:t>
        <a:bodyPr/>
        <a:lstStyle/>
        <a:p>
          <a:endParaRPr lang="en-US" sz="2000"/>
        </a:p>
      </dgm:t>
    </dgm:pt>
    <dgm:pt modelId="{A59B6E80-D8B9-BC4A-8034-949D4171743B}" type="sibTrans" cxnId="{5DFF79DC-D768-9A45-948B-8CB4B76BB1B0}">
      <dgm:prSet/>
      <dgm:spPr/>
      <dgm:t>
        <a:bodyPr/>
        <a:lstStyle/>
        <a:p>
          <a:endParaRPr lang="en-US" sz="2000"/>
        </a:p>
      </dgm:t>
    </dgm:pt>
    <dgm:pt modelId="{60B424CD-9A90-9C44-B191-746471F274B5}">
      <dgm:prSet phldrT="[Text]" custT="1"/>
      <dgm:spPr/>
      <dgm:t>
        <a:bodyPr/>
        <a:lstStyle/>
        <a:p>
          <a:pPr>
            <a:lnSpc>
              <a:spcPct val="80000"/>
            </a:lnSpc>
          </a:pPr>
          <a:r>
            <a:rPr lang="en-US" sz="2000" dirty="0">
              <a:latin typeface="Candara"/>
              <a:cs typeface="Candara"/>
            </a:rPr>
            <a:t>Structural Reforms WG</a:t>
          </a:r>
        </a:p>
      </dgm:t>
    </dgm:pt>
    <dgm:pt modelId="{AFE70ACA-1989-3E44-8C74-EA497DD27898}" type="parTrans" cxnId="{E6C712C0-F1FF-DF48-89DC-D362A2A5DD53}">
      <dgm:prSet/>
      <dgm:spPr/>
      <dgm:t>
        <a:bodyPr/>
        <a:lstStyle/>
        <a:p>
          <a:endParaRPr lang="en-US" sz="2000"/>
        </a:p>
      </dgm:t>
    </dgm:pt>
    <dgm:pt modelId="{661FAA55-1A60-0F4C-92CB-F29489985A5E}" type="sibTrans" cxnId="{E6C712C0-F1FF-DF48-89DC-D362A2A5DD53}">
      <dgm:prSet/>
      <dgm:spPr/>
      <dgm:t>
        <a:bodyPr/>
        <a:lstStyle/>
        <a:p>
          <a:endParaRPr lang="en-US" sz="2000"/>
        </a:p>
      </dgm:t>
    </dgm:pt>
    <dgm:pt modelId="{355963D0-BA47-2A40-A2B6-FD37E8B2E0C8}">
      <dgm:prSet phldrT="[Text]" custT="1"/>
      <dgm:spPr>
        <a:solidFill>
          <a:schemeClr val="lt1">
            <a:hueOff val="0"/>
            <a:satOff val="0"/>
            <a:lumOff val="0"/>
          </a:schemeClr>
        </a:solidFill>
      </dgm:spPr>
      <dgm:t>
        <a:bodyPr/>
        <a:lstStyle/>
        <a:p>
          <a:pPr>
            <a:lnSpc>
              <a:spcPct val="80000"/>
            </a:lnSpc>
          </a:pPr>
          <a:r>
            <a:rPr lang="en-US" sz="2000" dirty="0">
              <a:latin typeface="Candara"/>
              <a:cs typeface="Candara"/>
            </a:rPr>
            <a:t>Social Dimension and Lifelong Learning WG</a:t>
          </a:r>
        </a:p>
      </dgm:t>
    </dgm:pt>
    <dgm:pt modelId="{894AAAA0-67F9-8F43-BC45-171D21BCA995}" type="parTrans" cxnId="{AD6018A4-1E05-C04F-B2C1-CEBD3B74E3C2}">
      <dgm:prSet/>
      <dgm:spPr/>
      <dgm:t>
        <a:bodyPr/>
        <a:lstStyle/>
        <a:p>
          <a:endParaRPr lang="en-US" sz="2000"/>
        </a:p>
      </dgm:t>
    </dgm:pt>
    <dgm:pt modelId="{D8EE582C-2A5B-4E4A-ACFF-5C3BD71791A7}" type="sibTrans" cxnId="{AD6018A4-1E05-C04F-B2C1-CEBD3B74E3C2}">
      <dgm:prSet/>
      <dgm:spPr/>
      <dgm:t>
        <a:bodyPr/>
        <a:lstStyle/>
        <a:p>
          <a:endParaRPr lang="en-US" sz="2000"/>
        </a:p>
      </dgm:t>
    </dgm:pt>
    <dgm:pt modelId="{F9C271F1-8168-2746-9DA9-F288B92E7730}">
      <dgm:prSet phldrT="[Text]" custT="1"/>
      <dgm:spPr/>
      <dgm:t>
        <a:bodyPr/>
        <a:lstStyle/>
        <a:p>
          <a:pPr>
            <a:lnSpc>
              <a:spcPct val="70000"/>
            </a:lnSpc>
          </a:pPr>
          <a:r>
            <a:rPr lang="en-US" sz="2000" dirty="0">
              <a:latin typeface="Candara"/>
              <a:cs typeface="Candara"/>
            </a:rPr>
            <a:t>Network of </a:t>
          </a:r>
          <a:r>
            <a:rPr lang="en-US" sz="2000" dirty="0" smtClean="0">
              <a:latin typeface="Candara"/>
              <a:cs typeface="Candara"/>
            </a:rPr>
            <a:t>National </a:t>
          </a:r>
          <a:r>
            <a:rPr lang="en-US" sz="2000" dirty="0">
              <a:latin typeface="Candara"/>
              <a:cs typeface="Candara"/>
            </a:rPr>
            <a:t>Correspondents </a:t>
          </a:r>
          <a:r>
            <a:rPr lang="en-US" sz="2000" b="1" dirty="0">
              <a:latin typeface="Candara"/>
              <a:cs typeface="Candara"/>
            </a:rPr>
            <a:t>(NQF)</a:t>
          </a:r>
        </a:p>
      </dgm:t>
    </dgm:pt>
    <dgm:pt modelId="{D071B777-3C35-9B40-A66F-2DC975B797F6}" type="parTrans" cxnId="{89B6A30F-A48D-9F4C-ADEA-67914238EC20}">
      <dgm:prSet/>
      <dgm:spPr/>
      <dgm:t>
        <a:bodyPr/>
        <a:lstStyle/>
        <a:p>
          <a:endParaRPr lang="en-US" sz="2000"/>
        </a:p>
      </dgm:t>
    </dgm:pt>
    <dgm:pt modelId="{64C20DD7-DEB9-AE48-AE72-2EBD985D334B}" type="sibTrans" cxnId="{89B6A30F-A48D-9F4C-ADEA-67914238EC20}">
      <dgm:prSet/>
      <dgm:spPr/>
      <dgm:t>
        <a:bodyPr/>
        <a:lstStyle/>
        <a:p>
          <a:endParaRPr lang="en-US" sz="2000"/>
        </a:p>
      </dgm:t>
    </dgm:pt>
    <dgm:pt modelId="{68EB1D82-AB90-7C48-A9F6-CF7E4AC7009B}">
      <dgm:prSet phldrT="[Text]" custT="1"/>
      <dgm:spPr/>
      <dgm:t>
        <a:bodyPr/>
        <a:lstStyle/>
        <a:p>
          <a:pPr>
            <a:lnSpc>
              <a:spcPct val="70000"/>
            </a:lnSpc>
          </a:pPr>
          <a:r>
            <a:rPr lang="en-US" sz="2000" dirty="0">
              <a:latin typeface="Candara"/>
              <a:cs typeface="Candara"/>
            </a:rPr>
            <a:t>Ad-hoc WG on the Third Cycle</a:t>
          </a:r>
        </a:p>
      </dgm:t>
    </dgm:pt>
    <dgm:pt modelId="{38F2A276-2D7D-164F-9EC9-7E472F851FDA}" type="parTrans" cxnId="{AB2E7931-C1FD-6B46-9925-69A02EFC4840}">
      <dgm:prSet/>
      <dgm:spPr/>
      <dgm:t>
        <a:bodyPr/>
        <a:lstStyle/>
        <a:p>
          <a:endParaRPr lang="en-US" sz="2000"/>
        </a:p>
      </dgm:t>
    </dgm:pt>
    <dgm:pt modelId="{D2867005-5E86-A74B-A4F1-3F12290E2194}" type="sibTrans" cxnId="{AB2E7931-C1FD-6B46-9925-69A02EFC4840}">
      <dgm:prSet/>
      <dgm:spPr/>
      <dgm:t>
        <a:bodyPr/>
        <a:lstStyle/>
        <a:p>
          <a:endParaRPr lang="en-US" sz="2000"/>
        </a:p>
      </dgm:t>
    </dgm:pt>
    <dgm:pt modelId="{B24D2584-CFF1-2346-A6BD-611093BAF8E7}">
      <dgm:prSet phldrT="[Text]" custT="1"/>
      <dgm:spPr/>
      <dgm:t>
        <a:bodyPr/>
        <a:lstStyle/>
        <a:p>
          <a:pPr>
            <a:lnSpc>
              <a:spcPct val="70000"/>
            </a:lnSpc>
          </a:pPr>
          <a:r>
            <a:rPr lang="en-US" sz="2000" dirty="0">
              <a:latin typeface="Candara"/>
              <a:cs typeface="Candara"/>
            </a:rPr>
            <a:t>Ad-hoc WG on Joint degrees and programs</a:t>
          </a:r>
        </a:p>
      </dgm:t>
    </dgm:pt>
    <dgm:pt modelId="{8CDB2E0E-3DB1-214C-AA32-42D1CC928FD0}" type="parTrans" cxnId="{92C3D7DB-6EA2-D748-A2E6-C07D8D9C7791}">
      <dgm:prSet custSzY="502673"/>
      <dgm:spPr/>
      <dgm:t>
        <a:bodyPr/>
        <a:lstStyle/>
        <a:p>
          <a:endParaRPr lang="en-US" sz="2000"/>
        </a:p>
      </dgm:t>
    </dgm:pt>
    <dgm:pt modelId="{CA579265-CED3-D041-9EE1-3043EF51490F}" type="sibTrans" cxnId="{92C3D7DB-6EA2-D748-A2E6-C07D8D9C7791}">
      <dgm:prSet/>
      <dgm:spPr/>
      <dgm:t>
        <a:bodyPr/>
        <a:lstStyle/>
        <a:p>
          <a:endParaRPr lang="en-US" sz="2000"/>
        </a:p>
      </dgm:t>
    </dgm:pt>
    <dgm:pt modelId="{DB34DD01-2F01-FB42-A1F5-43ACB317190C}">
      <dgm:prSet phldrT="[Text]" custT="1"/>
      <dgm:spPr/>
      <dgm:t>
        <a:bodyPr/>
        <a:lstStyle/>
        <a:p>
          <a:r>
            <a:rPr lang="en-US" sz="2800" b="1" dirty="0" smtClean="0">
              <a:solidFill>
                <a:schemeClr val="tx1"/>
              </a:solidFill>
              <a:latin typeface="Candara"/>
              <a:cs typeface="Candara"/>
            </a:rPr>
            <a:t>BFUG</a:t>
          </a:r>
          <a:endParaRPr lang="en-US" sz="2800" b="1" dirty="0">
            <a:solidFill>
              <a:schemeClr val="tx1"/>
            </a:solidFill>
            <a:latin typeface="Candara"/>
            <a:cs typeface="Candara"/>
          </a:endParaRPr>
        </a:p>
      </dgm:t>
    </dgm:pt>
    <dgm:pt modelId="{115E41FF-3F83-AD4A-A6C2-9A8F2995C50F}" type="parTrans" cxnId="{880D0D24-BCB4-2D48-AA1E-62376D0C6083}">
      <dgm:prSet/>
      <dgm:spPr/>
      <dgm:t>
        <a:bodyPr/>
        <a:lstStyle/>
        <a:p>
          <a:endParaRPr lang="en-US" sz="2000"/>
        </a:p>
      </dgm:t>
    </dgm:pt>
    <dgm:pt modelId="{E9E75941-F86C-AF4C-94C8-076AC1F962E3}" type="sibTrans" cxnId="{880D0D24-BCB4-2D48-AA1E-62376D0C6083}">
      <dgm:prSet/>
      <dgm:spPr/>
      <dgm:t>
        <a:bodyPr/>
        <a:lstStyle/>
        <a:p>
          <a:endParaRPr lang="en-US" sz="2000"/>
        </a:p>
      </dgm:t>
    </dgm:pt>
    <dgm:pt modelId="{6CC0EAB5-77C4-0F44-A062-11360242342A}" type="pres">
      <dgm:prSet presAssocID="{1B789B80-2A4F-4247-8CD3-8601BC110D88}" presName="hierChild1" presStyleCnt="0">
        <dgm:presLayoutVars>
          <dgm:chPref val="1"/>
          <dgm:dir/>
          <dgm:animOne val="branch"/>
          <dgm:animLvl val="lvl"/>
          <dgm:resizeHandles/>
        </dgm:presLayoutVars>
      </dgm:prSet>
      <dgm:spPr/>
      <dgm:t>
        <a:bodyPr/>
        <a:lstStyle/>
        <a:p>
          <a:endParaRPr lang="en-US"/>
        </a:p>
      </dgm:t>
    </dgm:pt>
    <dgm:pt modelId="{67132CBE-466F-BF4C-864D-CE7229FD2F67}" type="pres">
      <dgm:prSet presAssocID="{27A0FC36-5B76-724C-92A4-FDE2596C574E}" presName="hierRoot1" presStyleCnt="0"/>
      <dgm:spPr/>
      <dgm:t>
        <a:bodyPr/>
        <a:lstStyle/>
        <a:p>
          <a:endParaRPr lang="en-US"/>
        </a:p>
      </dgm:t>
    </dgm:pt>
    <dgm:pt modelId="{B5C36CD9-A5A1-ED45-9692-5AD7852DE71F}" type="pres">
      <dgm:prSet presAssocID="{27A0FC36-5B76-724C-92A4-FDE2596C574E}" presName="composite" presStyleCnt="0"/>
      <dgm:spPr/>
      <dgm:t>
        <a:bodyPr/>
        <a:lstStyle/>
        <a:p>
          <a:endParaRPr lang="en-US"/>
        </a:p>
      </dgm:t>
    </dgm:pt>
    <dgm:pt modelId="{269C787D-4BA5-2E4E-8D88-0E28CFC53AB8}" type="pres">
      <dgm:prSet presAssocID="{27A0FC36-5B76-724C-92A4-FDE2596C574E}" presName="background" presStyleLbl="node0" presStyleIdx="0" presStyleCnt="3"/>
      <dgm:spPr>
        <a:solidFill>
          <a:schemeClr val="accent1">
            <a:hueOff val="0"/>
            <a:satOff val="0"/>
            <a:lumOff val="0"/>
            <a:alpha val="0"/>
          </a:schemeClr>
        </a:solidFill>
      </dgm:spPr>
      <dgm:t>
        <a:bodyPr/>
        <a:lstStyle/>
        <a:p>
          <a:endParaRPr lang="en-US"/>
        </a:p>
      </dgm:t>
    </dgm:pt>
    <dgm:pt modelId="{87278B51-7D5C-F647-B874-206DE6417932}" type="pres">
      <dgm:prSet presAssocID="{27A0FC36-5B76-724C-92A4-FDE2596C574E}" presName="text" presStyleLbl="fgAcc0" presStyleIdx="0" presStyleCnt="3" custScaleX="363705" custScaleY="191750" custLinFactNeighborX="48250" custLinFactNeighborY="-45810">
        <dgm:presLayoutVars>
          <dgm:chPref val="3"/>
        </dgm:presLayoutVars>
      </dgm:prSet>
      <dgm:spPr/>
      <dgm:t>
        <a:bodyPr/>
        <a:lstStyle/>
        <a:p>
          <a:endParaRPr lang="en-US"/>
        </a:p>
      </dgm:t>
    </dgm:pt>
    <dgm:pt modelId="{ADE8EBB7-36B2-F94E-991A-ED165555F288}" type="pres">
      <dgm:prSet presAssocID="{27A0FC36-5B76-724C-92A4-FDE2596C574E}" presName="hierChild2" presStyleCnt="0"/>
      <dgm:spPr/>
      <dgm:t>
        <a:bodyPr/>
        <a:lstStyle/>
        <a:p>
          <a:endParaRPr lang="en-US"/>
        </a:p>
      </dgm:t>
    </dgm:pt>
    <dgm:pt modelId="{BFC59CEB-8A35-3649-85AB-FC1BE72ABF87}" type="pres">
      <dgm:prSet presAssocID="{DB34DD01-2F01-FB42-A1F5-43ACB317190C}" presName="hierRoot1" presStyleCnt="0"/>
      <dgm:spPr/>
      <dgm:t>
        <a:bodyPr/>
        <a:lstStyle/>
        <a:p>
          <a:endParaRPr lang="en-US"/>
        </a:p>
      </dgm:t>
    </dgm:pt>
    <dgm:pt modelId="{D0548209-84CC-924E-B40B-832F9E7171A4}" type="pres">
      <dgm:prSet presAssocID="{DB34DD01-2F01-FB42-A1F5-43ACB317190C}" presName="composite" presStyleCnt="0"/>
      <dgm:spPr/>
      <dgm:t>
        <a:bodyPr/>
        <a:lstStyle/>
        <a:p>
          <a:endParaRPr lang="en-US"/>
        </a:p>
      </dgm:t>
    </dgm:pt>
    <dgm:pt modelId="{0820C358-EE2D-F649-8882-13A0BAEEFFE6}" type="pres">
      <dgm:prSet presAssocID="{DB34DD01-2F01-FB42-A1F5-43ACB317190C}" presName="background" presStyleLbl="node0" presStyleIdx="1" presStyleCnt="3"/>
      <dgm:spPr>
        <a:solidFill>
          <a:schemeClr val="accent1">
            <a:hueOff val="0"/>
            <a:satOff val="0"/>
            <a:lumOff val="0"/>
            <a:alpha val="0"/>
          </a:schemeClr>
        </a:solidFill>
      </dgm:spPr>
      <dgm:t>
        <a:bodyPr/>
        <a:lstStyle/>
        <a:p>
          <a:endParaRPr lang="en-US"/>
        </a:p>
      </dgm:t>
    </dgm:pt>
    <dgm:pt modelId="{68A56325-C774-F047-82FA-E63CE89F1B16}" type="pres">
      <dgm:prSet presAssocID="{DB34DD01-2F01-FB42-A1F5-43ACB317190C}" presName="text" presStyleLbl="fgAcc0" presStyleIdx="1" presStyleCnt="3" custScaleX="207150" custScaleY="175201" custLinFactX="57447" custLinFactNeighborX="100000" custLinFactNeighborY="-90933">
        <dgm:presLayoutVars>
          <dgm:chPref val="3"/>
        </dgm:presLayoutVars>
      </dgm:prSet>
      <dgm:spPr/>
      <dgm:t>
        <a:bodyPr/>
        <a:lstStyle/>
        <a:p>
          <a:endParaRPr lang="en-US"/>
        </a:p>
      </dgm:t>
    </dgm:pt>
    <dgm:pt modelId="{CB7EB502-662F-8249-9C64-1442538143EF}" type="pres">
      <dgm:prSet presAssocID="{DB34DD01-2F01-FB42-A1F5-43ACB317190C}" presName="hierChild2" presStyleCnt="0"/>
      <dgm:spPr/>
      <dgm:t>
        <a:bodyPr/>
        <a:lstStyle/>
        <a:p>
          <a:endParaRPr lang="en-US"/>
        </a:p>
      </dgm:t>
    </dgm:pt>
    <dgm:pt modelId="{C0E8F7E1-CAF1-3241-8F31-202E882F56C0}" type="pres">
      <dgm:prSet presAssocID="{EDEFEC13-A7F7-A84A-BCC5-89F3C756B406}" presName="Name10" presStyleLbl="parChTrans1D2" presStyleIdx="0" presStyleCnt="4" custSzY="502673"/>
      <dgm:spPr/>
      <dgm:t>
        <a:bodyPr/>
        <a:lstStyle/>
        <a:p>
          <a:endParaRPr lang="en-US"/>
        </a:p>
      </dgm:t>
    </dgm:pt>
    <dgm:pt modelId="{BAD736A8-1C38-9D47-BE44-F10A1C458850}" type="pres">
      <dgm:prSet presAssocID="{59481327-4400-9447-AB18-90D34D0082F1}" presName="hierRoot2" presStyleCnt="0"/>
      <dgm:spPr/>
      <dgm:t>
        <a:bodyPr/>
        <a:lstStyle/>
        <a:p>
          <a:endParaRPr lang="en-US"/>
        </a:p>
      </dgm:t>
    </dgm:pt>
    <dgm:pt modelId="{A5FC8D9E-B714-7648-ABC6-538AA24A6292}" type="pres">
      <dgm:prSet presAssocID="{59481327-4400-9447-AB18-90D34D0082F1}" presName="composite2" presStyleCnt="0"/>
      <dgm:spPr/>
      <dgm:t>
        <a:bodyPr/>
        <a:lstStyle/>
        <a:p>
          <a:endParaRPr lang="en-US"/>
        </a:p>
      </dgm:t>
    </dgm:pt>
    <dgm:pt modelId="{1913970F-D853-854A-9F5D-5FEE91FCC8CD}" type="pres">
      <dgm:prSet presAssocID="{59481327-4400-9447-AB18-90D34D0082F1}" presName="background2" presStyleLbl="node2" presStyleIdx="0" presStyleCnt="4"/>
      <dgm:spPr>
        <a:solidFill>
          <a:schemeClr val="accent1">
            <a:hueOff val="0"/>
            <a:satOff val="0"/>
            <a:lumOff val="0"/>
            <a:alpha val="0"/>
          </a:schemeClr>
        </a:solidFill>
      </dgm:spPr>
      <dgm:t>
        <a:bodyPr/>
        <a:lstStyle/>
        <a:p>
          <a:endParaRPr lang="en-US"/>
        </a:p>
      </dgm:t>
    </dgm:pt>
    <dgm:pt modelId="{44F4A9C1-E85B-DC4D-8039-F9A870162188}" type="pres">
      <dgm:prSet presAssocID="{59481327-4400-9447-AB18-90D34D0082F1}" presName="text2" presStyleLbl="fgAcc2" presStyleIdx="0" presStyleCnt="4" custScaleX="143073" custScaleY="190291" custLinFactNeighborX="-63845" custLinFactNeighborY="-20324">
        <dgm:presLayoutVars>
          <dgm:chPref val="3"/>
        </dgm:presLayoutVars>
      </dgm:prSet>
      <dgm:spPr/>
      <dgm:t>
        <a:bodyPr/>
        <a:lstStyle/>
        <a:p>
          <a:endParaRPr lang="en-US"/>
        </a:p>
      </dgm:t>
    </dgm:pt>
    <dgm:pt modelId="{FC610C6C-2039-C944-9DED-3698E78EC0DE}" type="pres">
      <dgm:prSet presAssocID="{59481327-4400-9447-AB18-90D34D0082F1}" presName="hierChild3" presStyleCnt="0"/>
      <dgm:spPr/>
      <dgm:t>
        <a:bodyPr/>
        <a:lstStyle/>
        <a:p>
          <a:endParaRPr lang="en-US"/>
        </a:p>
      </dgm:t>
    </dgm:pt>
    <dgm:pt modelId="{2E3B9650-021D-4542-B7B6-6C2A16D7C5AE}" type="pres">
      <dgm:prSet presAssocID="{894AAAA0-67F9-8F43-BC45-171D21BCA995}" presName="Name10" presStyleLbl="parChTrans1D2" presStyleIdx="1" presStyleCnt="4" custSzY="502673"/>
      <dgm:spPr/>
      <dgm:t>
        <a:bodyPr/>
        <a:lstStyle/>
        <a:p>
          <a:endParaRPr lang="en-US"/>
        </a:p>
      </dgm:t>
    </dgm:pt>
    <dgm:pt modelId="{1D32647D-5CF9-0943-A5FE-83AC3D9A585C}" type="pres">
      <dgm:prSet presAssocID="{355963D0-BA47-2A40-A2B6-FD37E8B2E0C8}" presName="hierRoot2" presStyleCnt="0"/>
      <dgm:spPr/>
      <dgm:t>
        <a:bodyPr/>
        <a:lstStyle/>
        <a:p>
          <a:endParaRPr lang="en-US"/>
        </a:p>
      </dgm:t>
    </dgm:pt>
    <dgm:pt modelId="{45041617-8809-3447-B990-1D3BF2223E3D}" type="pres">
      <dgm:prSet presAssocID="{355963D0-BA47-2A40-A2B6-FD37E8B2E0C8}" presName="composite2" presStyleCnt="0"/>
      <dgm:spPr/>
      <dgm:t>
        <a:bodyPr/>
        <a:lstStyle/>
        <a:p>
          <a:endParaRPr lang="en-US"/>
        </a:p>
      </dgm:t>
    </dgm:pt>
    <dgm:pt modelId="{8C782C39-E92D-824A-A39F-5BD0A8C0B94A}" type="pres">
      <dgm:prSet presAssocID="{355963D0-BA47-2A40-A2B6-FD37E8B2E0C8}" presName="background2" presStyleLbl="node2" presStyleIdx="1" presStyleCnt="4"/>
      <dgm:spPr>
        <a:solidFill>
          <a:schemeClr val="accent1">
            <a:hueOff val="0"/>
            <a:satOff val="0"/>
            <a:lumOff val="0"/>
            <a:alpha val="0"/>
          </a:schemeClr>
        </a:solidFill>
      </dgm:spPr>
      <dgm:t>
        <a:bodyPr/>
        <a:lstStyle/>
        <a:p>
          <a:endParaRPr lang="en-US"/>
        </a:p>
      </dgm:t>
    </dgm:pt>
    <dgm:pt modelId="{4EB2A017-248D-974D-BADE-DECAA58FE142}" type="pres">
      <dgm:prSet presAssocID="{355963D0-BA47-2A40-A2B6-FD37E8B2E0C8}" presName="text2" presStyleLbl="fgAcc2" presStyleIdx="1" presStyleCnt="4" custScaleX="125212" custScaleY="171478" custLinFactNeighborX="-60845" custLinFactNeighborY="-20324">
        <dgm:presLayoutVars>
          <dgm:chPref val="3"/>
        </dgm:presLayoutVars>
      </dgm:prSet>
      <dgm:spPr/>
      <dgm:t>
        <a:bodyPr/>
        <a:lstStyle/>
        <a:p>
          <a:endParaRPr lang="en-US"/>
        </a:p>
      </dgm:t>
    </dgm:pt>
    <dgm:pt modelId="{F49714A1-6392-D845-8AF0-0363D0CA353D}" type="pres">
      <dgm:prSet presAssocID="{355963D0-BA47-2A40-A2B6-FD37E8B2E0C8}" presName="hierChild3" presStyleCnt="0"/>
      <dgm:spPr/>
      <dgm:t>
        <a:bodyPr/>
        <a:lstStyle/>
        <a:p>
          <a:endParaRPr lang="en-US"/>
        </a:p>
      </dgm:t>
    </dgm:pt>
    <dgm:pt modelId="{B7525944-F7F4-CF4B-B5ED-D9AC249DEF6E}" type="pres">
      <dgm:prSet presAssocID="{AFE70ACA-1989-3E44-8C74-EA497DD27898}" presName="Name10" presStyleLbl="parChTrans1D2" presStyleIdx="2" presStyleCnt="4" custSzY="502673"/>
      <dgm:spPr/>
      <dgm:t>
        <a:bodyPr/>
        <a:lstStyle/>
        <a:p>
          <a:endParaRPr lang="en-US"/>
        </a:p>
      </dgm:t>
    </dgm:pt>
    <dgm:pt modelId="{DAE71C6D-3652-7C46-94B7-95368FEBA6F3}" type="pres">
      <dgm:prSet presAssocID="{60B424CD-9A90-9C44-B191-746471F274B5}" presName="hierRoot2" presStyleCnt="0"/>
      <dgm:spPr/>
      <dgm:t>
        <a:bodyPr/>
        <a:lstStyle/>
        <a:p>
          <a:endParaRPr lang="en-US"/>
        </a:p>
      </dgm:t>
    </dgm:pt>
    <dgm:pt modelId="{BC1A7960-E384-464E-BDD0-C60168C0DBE3}" type="pres">
      <dgm:prSet presAssocID="{60B424CD-9A90-9C44-B191-746471F274B5}" presName="composite2" presStyleCnt="0"/>
      <dgm:spPr/>
      <dgm:t>
        <a:bodyPr/>
        <a:lstStyle/>
        <a:p>
          <a:endParaRPr lang="en-US"/>
        </a:p>
      </dgm:t>
    </dgm:pt>
    <dgm:pt modelId="{E8634808-5D61-534F-ADAE-83E727B8FBA7}" type="pres">
      <dgm:prSet presAssocID="{60B424CD-9A90-9C44-B191-746471F274B5}" presName="background2" presStyleLbl="node2" presStyleIdx="2" presStyleCnt="4"/>
      <dgm:spPr>
        <a:solidFill>
          <a:schemeClr val="accent1">
            <a:hueOff val="0"/>
            <a:satOff val="0"/>
            <a:lumOff val="0"/>
            <a:alpha val="0"/>
          </a:schemeClr>
        </a:solidFill>
      </dgm:spPr>
      <dgm:t>
        <a:bodyPr/>
        <a:lstStyle/>
        <a:p>
          <a:endParaRPr lang="en-US"/>
        </a:p>
      </dgm:t>
    </dgm:pt>
    <dgm:pt modelId="{89D007BE-D56A-7245-9709-1E00F28E0135}" type="pres">
      <dgm:prSet presAssocID="{60B424CD-9A90-9C44-B191-746471F274B5}" presName="text2" presStyleLbl="fgAcc2" presStyleIdx="2" presStyleCnt="4" custScaleX="128145" custScaleY="171478" custLinFactNeighborX="-71314" custLinFactNeighborY="-22278">
        <dgm:presLayoutVars>
          <dgm:chPref val="3"/>
        </dgm:presLayoutVars>
      </dgm:prSet>
      <dgm:spPr/>
      <dgm:t>
        <a:bodyPr/>
        <a:lstStyle/>
        <a:p>
          <a:endParaRPr lang="en-US"/>
        </a:p>
      </dgm:t>
    </dgm:pt>
    <dgm:pt modelId="{96865372-F825-6D42-B15E-628D2AD229B1}" type="pres">
      <dgm:prSet presAssocID="{60B424CD-9A90-9C44-B191-746471F274B5}" presName="hierChild3" presStyleCnt="0"/>
      <dgm:spPr/>
      <dgm:t>
        <a:bodyPr/>
        <a:lstStyle/>
        <a:p>
          <a:endParaRPr lang="en-US"/>
        </a:p>
      </dgm:t>
    </dgm:pt>
    <dgm:pt modelId="{7FCF7D52-C7D0-494F-8BF6-2464FEA2B682}" type="pres">
      <dgm:prSet presAssocID="{834DC93E-74DE-504F-9EE9-C8FEF8580F6E}" presName="Name17" presStyleLbl="parChTrans1D3" presStyleIdx="0" presStyleCnt="5" custSzY="502673"/>
      <dgm:spPr/>
      <dgm:t>
        <a:bodyPr/>
        <a:lstStyle/>
        <a:p>
          <a:endParaRPr lang="en-US"/>
        </a:p>
      </dgm:t>
    </dgm:pt>
    <dgm:pt modelId="{98D45FE6-D5D6-A645-9083-6534E79D0202}" type="pres">
      <dgm:prSet presAssocID="{258AB933-3830-274E-955A-9F7B7A2D0D48}" presName="hierRoot3" presStyleCnt="0"/>
      <dgm:spPr/>
      <dgm:t>
        <a:bodyPr/>
        <a:lstStyle/>
        <a:p>
          <a:endParaRPr lang="en-US"/>
        </a:p>
      </dgm:t>
    </dgm:pt>
    <dgm:pt modelId="{895BAB9B-3204-584F-8708-C5308C3AFF9D}" type="pres">
      <dgm:prSet presAssocID="{258AB933-3830-274E-955A-9F7B7A2D0D48}" presName="composite3" presStyleCnt="0"/>
      <dgm:spPr/>
      <dgm:t>
        <a:bodyPr/>
        <a:lstStyle/>
        <a:p>
          <a:endParaRPr lang="en-US"/>
        </a:p>
      </dgm:t>
    </dgm:pt>
    <dgm:pt modelId="{BB05C78B-CBDE-BF45-8825-42D68B79E4D4}" type="pres">
      <dgm:prSet presAssocID="{258AB933-3830-274E-955A-9F7B7A2D0D48}" presName="background3" presStyleLbl="node3" presStyleIdx="0" presStyleCnt="5"/>
      <dgm:spPr>
        <a:solidFill>
          <a:schemeClr val="accent1">
            <a:hueOff val="0"/>
            <a:satOff val="0"/>
            <a:lumOff val="0"/>
            <a:alpha val="0"/>
          </a:schemeClr>
        </a:solidFill>
      </dgm:spPr>
      <dgm:t>
        <a:bodyPr/>
        <a:lstStyle/>
        <a:p>
          <a:endParaRPr lang="en-US"/>
        </a:p>
      </dgm:t>
    </dgm:pt>
    <dgm:pt modelId="{D7B6D84D-9643-7648-91E6-C21918E53910}" type="pres">
      <dgm:prSet presAssocID="{258AB933-3830-274E-955A-9F7B7A2D0D48}" presName="text3" presStyleLbl="fgAcc3" presStyleIdx="0" presStyleCnt="5" custScaleY="171478" custLinFactNeighborX="-26912" custLinFactNeighborY="6488">
        <dgm:presLayoutVars>
          <dgm:chPref val="3"/>
        </dgm:presLayoutVars>
      </dgm:prSet>
      <dgm:spPr/>
      <dgm:t>
        <a:bodyPr/>
        <a:lstStyle/>
        <a:p>
          <a:endParaRPr lang="en-US"/>
        </a:p>
      </dgm:t>
    </dgm:pt>
    <dgm:pt modelId="{C7A8E4DD-84F5-1B46-94F4-817F1C3369B9}" type="pres">
      <dgm:prSet presAssocID="{258AB933-3830-274E-955A-9F7B7A2D0D48}" presName="hierChild4" presStyleCnt="0"/>
      <dgm:spPr/>
      <dgm:t>
        <a:bodyPr/>
        <a:lstStyle/>
        <a:p>
          <a:endParaRPr lang="en-US"/>
        </a:p>
      </dgm:t>
    </dgm:pt>
    <dgm:pt modelId="{CA08D835-EB76-3B41-851D-F3DED209825F}" type="pres">
      <dgm:prSet presAssocID="{38F2A276-2D7D-164F-9EC9-7E472F851FDA}" presName="Name17" presStyleLbl="parChTrans1D3" presStyleIdx="1" presStyleCnt="5" custSzY="502673"/>
      <dgm:spPr/>
      <dgm:t>
        <a:bodyPr/>
        <a:lstStyle/>
        <a:p>
          <a:endParaRPr lang="en-US"/>
        </a:p>
      </dgm:t>
    </dgm:pt>
    <dgm:pt modelId="{52986972-73B8-A542-976C-5B8915517EF0}" type="pres">
      <dgm:prSet presAssocID="{68EB1D82-AB90-7C48-A9F6-CF7E4AC7009B}" presName="hierRoot3" presStyleCnt="0"/>
      <dgm:spPr/>
      <dgm:t>
        <a:bodyPr/>
        <a:lstStyle/>
        <a:p>
          <a:endParaRPr lang="en-US"/>
        </a:p>
      </dgm:t>
    </dgm:pt>
    <dgm:pt modelId="{CF169A59-D112-344E-A9AA-40E60EC912B4}" type="pres">
      <dgm:prSet presAssocID="{68EB1D82-AB90-7C48-A9F6-CF7E4AC7009B}" presName="composite3" presStyleCnt="0"/>
      <dgm:spPr/>
      <dgm:t>
        <a:bodyPr/>
        <a:lstStyle/>
        <a:p>
          <a:endParaRPr lang="en-US"/>
        </a:p>
      </dgm:t>
    </dgm:pt>
    <dgm:pt modelId="{8BB37E94-A147-FF46-A01A-30FFEBF72D5C}" type="pres">
      <dgm:prSet presAssocID="{68EB1D82-AB90-7C48-A9F6-CF7E4AC7009B}" presName="background3" presStyleLbl="node3" presStyleIdx="1" presStyleCnt="5"/>
      <dgm:spPr>
        <a:solidFill>
          <a:schemeClr val="accent1">
            <a:hueOff val="0"/>
            <a:satOff val="0"/>
            <a:lumOff val="0"/>
            <a:alpha val="0"/>
          </a:schemeClr>
        </a:solidFill>
      </dgm:spPr>
      <dgm:t>
        <a:bodyPr/>
        <a:lstStyle/>
        <a:p>
          <a:endParaRPr lang="en-US"/>
        </a:p>
      </dgm:t>
    </dgm:pt>
    <dgm:pt modelId="{0E19ED30-92DF-7345-B5E1-4B595F6F0911}" type="pres">
      <dgm:prSet presAssocID="{68EB1D82-AB90-7C48-A9F6-CF7E4AC7009B}" presName="text3" presStyleLbl="fgAcc3" presStyleIdx="1" presStyleCnt="5" custScaleY="171478" custLinFactNeighborX="-33987" custLinFactNeighborY="5159">
        <dgm:presLayoutVars>
          <dgm:chPref val="3"/>
        </dgm:presLayoutVars>
      </dgm:prSet>
      <dgm:spPr/>
      <dgm:t>
        <a:bodyPr/>
        <a:lstStyle/>
        <a:p>
          <a:endParaRPr lang="en-US"/>
        </a:p>
      </dgm:t>
    </dgm:pt>
    <dgm:pt modelId="{358389B1-CC36-6A45-8515-28D57941C323}" type="pres">
      <dgm:prSet presAssocID="{68EB1D82-AB90-7C48-A9F6-CF7E4AC7009B}" presName="hierChild4" presStyleCnt="0"/>
      <dgm:spPr/>
      <dgm:t>
        <a:bodyPr/>
        <a:lstStyle/>
        <a:p>
          <a:endParaRPr lang="en-US"/>
        </a:p>
      </dgm:t>
    </dgm:pt>
    <dgm:pt modelId="{F886AE6A-8AFD-4548-9E81-C506207782FD}" type="pres">
      <dgm:prSet presAssocID="{D071B777-3C35-9B40-A66F-2DC975B797F6}" presName="Name17" presStyleLbl="parChTrans1D3" presStyleIdx="2" presStyleCnt="5" custSzY="502673"/>
      <dgm:spPr/>
      <dgm:t>
        <a:bodyPr/>
        <a:lstStyle/>
        <a:p>
          <a:endParaRPr lang="en-US"/>
        </a:p>
      </dgm:t>
    </dgm:pt>
    <dgm:pt modelId="{F6B6FB3A-B0BB-BD4F-91BA-3AB840E33CC6}" type="pres">
      <dgm:prSet presAssocID="{F9C271F1-8168-2746-9DA9-F288B92E7730}" presName="hierRoot3" presStyleCnt="0"/>
      <dgm:spPr/>
      <dgm:t>
        <a:bodyPr/>
        <a:lstStyle/>
        <a:p>
          <a:endParaRPr lang="en-US"/>
        </a:p>
      </dgm:t>
    </dgm:pt>
    <dgm:pt modelId="{542F03DC-5E23-F946-8D0F-6E6F5902FDC1}" type="pres">
      <dgm:prSet presAssocID="{F9C271F1-8168-2746-9DA9-F288B92E7730}" presName="composite3" presStyleCnt="0"/>
      <dgm:spPr/>
      <dgm:t>
        <a:bodyPr/>
        <a:lstStyle/>
        <a:p>
          <a:endParaRPr lang="en-US"/>
        </a:p>
      </dgm:t>
    </dgm:pt>
    <dgm:pt modelId="{C4A472BF-9194-BE47-A1C1-E3B549DF0FCE}" type="pres">
      <dgm:prSet presAssocID="{F9C271F1-8168-2746-9DA9-F288B92E7730}" presName="background3" presStyleLbl="node3" presStyleIdx="2" presStyleCnt="5"/>
      <dgm:spPr>
        <a:solidFill>
          <a:schemeClr val="accent1">
            <a:hueOff val="0"/>
            <a:satOff val="0"/>
            <a:lumOff val="0"/>
            <a:alpha val="0"/>
          </a:schemeClr>
        </a:solidFill>
      </dgm:spPr>
      <dgm:t>
        <a:bodyPr/>
        <a:lstStyle/>
        <a:p>
          <a:endParaRPr lang="en-US"/>
        </a:p>
      </dgm:t>
    </dgm:pt>
    <dgm:pt modelId="{77556D1B-DB23-484E-88A4-F41768917C2B}" type="pres">
      <dgm:prSet presAssocID="{F9C271F1-8168-2746-9DA9-F288B92E7730}" presName="text3" presStyleLbl="fgAcc3" presStyleIdx="2" presStyleCnt="5" custScaleX="115965" custScaleY="171478" custLinFactNeighborX="-31522" custLinFactNeighborY="4335">
        <dgm:presLayoutVars>
          <dgm:chPref val="3"/>
        </dgm:presLayoutVars>
      </dgm:prSet>
      <dgm:spPr/>
      <dgm:t>
        <a:bodyPr/>
        <a:lstStyle/>
        <a:p>
          <a:endParaRPr lang="en-US"/>
        </a:p>
      </dgm:t>
    </dgm:pt>
    <dgm:pt modelId="{5CA34F68-93B9-D34E-8473-967DB2EBDE24}" type="pres">
      <dgm:prSet presAssocID="{F9C271F1-8168-2746-9DA9-F288B92E7730}" presName="hierChild4" presStyleCnt="0"/>
      <dgm:spPr/>
      <dgm:t>
        <a:bodyPr/>
        <a:lstStyle/>
        <a:p>
          <a:endParaRPr lang="en-US"/>
        </a:p>
      </dgm:t>
    </dgm:pt>
    <dgm:pt modelId="{FF0A36F2-643B-9346-86A8-634088B268D3}" type="pres">
      <dgm:prSet presAssocID="{9B28C7A0-B099-D742-85F1-45ACE8906EB3}" presName="Name17" presStyleLbl="parChTrans1D3" presStyleIdx="3" presStyleCnt="5" custSzY="502673"/>
      <dgm:spPr/>
      <dgm:t>
        <a:bodyPr/>
        <a:lstStyle/>
        <a:p>
          <a:endParaRPr lang="en-US"/>
        </a:p>
      </dgm:t>
    </dgm:pt>
    <dgm:pt modelId="{6B596156-E814-A640-91C8-C8FF7FAD877E}" type="pres">
      <dgm:prSet presAssocID="{B324F837-D3A4-444D-B58C-931E9B772394}" presName="hierRoot3" presStyleCnt="0"/>
      <dgm:spPr/>
      <dgm:t>
        <a:bodyPr/>
        <a:lstStyle/>
        <a:p>
          <a:endParaRPr lang="en-US"/>
        </a:p>
      </dgm:t>
    </dgm:pt>
    <dgm:pt modelId="{F25BA3F0-3223-3C40-B4C3-E3932693C75D}" type="pres">
      <dgm:prSet presAssocID="{B324F837-D3A4-444D-B58C-931E9B772394}" presName="composite3" presStyleCnt="0"/>
      <dgm:spPr/>
      <dgm:t>
        <a:bodyPr/>
        <a:lstStyle/>
        <a:p>
          <a:endParaRPr lang="en-US"/>
        </a:p>
      </dgm:t>
    </dgm:pt>
    <dgm:pt modelId="{A030B980-FE49-CE48-A372-9AA6B67B2717}" type="pres">
      <dgm:prSet presAssocID="{B324F837-D3A4-444D-B58C-931E9B772394}" presName="background3" presStyleLbl="node3" presStyleIdx="3" presStyleCnt="5"/>
      <dgm:spPr>
        <a:solidFill>
          <a:schemeClr val="accent1">
            <a:hueOff val="0"/>
            <a:satOff val="0"/>
            <a:lumOff val="0"/>
            <a:alpha val="0"/>
          </a:schemeClr>
        </a:solidFill>
      </dgm:spPr>
      <dgm:t>
        <a:bodyPr/>
        <a:lstStyle/>
        <a:p>
          <a:endParaRPr lang="en-US"/>
        </a:p>
      </dgm:t>
    </dgm:pt>
    <dgm:pt modelId="{1219B391-95A4-6446-8D1B-FECD03CED032}" type="pres">
      <dgm:prSet presAssocID="{B324F837-D3A4-444D-B58C-931E9B772394}" presName="text3" presStyleLbl="fgAcc3" presStyleIdx="3" presStyleCnt="5" custScaleX="119440" custScaleY="171478" custLinFactNeighborX="-45340" custLinFactNeighborY="5159">
        <dgm:presLayoutVars>
          <dgm:chPref val="3"/>
        </dgm:presLayoutVars>
      </dgm:prSet>
      <dgm:spPr/>
      <dgm:t>
        <a:bodyPr/>
        <a:lstStyle/>
        <a:p>
          <a:endParaRPr lang="en-US"/>
        </a:p>
      </dgm:t>
    </dgm:pt>
    <dgm:pt modelId="{DBAF765F-49AC-E34E-9363-DFFA93965153}" type="pres">
      <dgm:prSet presAssocID="{B324F837-D3A4-444D-B58C-931E9B772394}" presName="hierChild4" presStyleCnt="0"/>
      <dgm:spPr/>
      <dgm:t>
        <a:bodyPr/>
        <a:lstStyle/>
        <a:p>
          <a:endParaRPr lang="en-US"/>
        </a:p>
      </dgm:t>
    </dgm:pt>
    <dgm:pt modelId="{A9FE1EC4-638A-324D-8CC6-C15FEC305FA5}" type="pres">
      <dgm:prSet presAssocID="{4492B45E-54D3-D04D-9963-8D798AFEBD3C}" presName="Name10" presStyleLbl="parChTrans1D2" presStyleIdx="3" presStyleCnt="4" custSzY="502673"/>
      <dgm:spPr/>
      <dgm:t>
        <a:bodyPr/>
        <a:lstStyle/>
        <a:p>
          <a:endParaRPr lang="en-US"/>
        </a:p>
      </dgm:t>
    </dgm:pt>
    <dgm:pt modelId="{CDCAD862-6DA7-314E-A6F4-A2AC5E0733DB}" type="pres">
      <dgm:prSet presAssocID="{80A5C604-006A-824A-A559-9B746895B067}" presName="hierRoot2" presStyleCnt="0"/>
      <dgm:spPr/>
      <dgm:t>
        <a:bodyPr/>
        <a:lstStyle/>
        <a:p>
          <a:endParaRPr lang="en-US"/>
        </a:p>
      </dgm:t>
    </dgm:pt>
    <dgm:pt modelId="{33340588-9DD0-EC42-86CF-B855B56C9D82}" type="pres">
      <dgm:prSet presAssocID="{80A5C604-006A-824A-A559-9B746895B067}" presName="composite2" presStyleCnt="0"/>
      <dgm:spPr/>
      <dgm:t>
        <a:bodyPr/>
        <a:lstStyle/>
        <a:p>
          <a:endParaRPr lang="en-US"/>
        </a:p>
      </dgm:t>
    </dgm:pt>
    <dgm:pt modelId="{C233BF57-5743-9F49-B30B-C90602C4BF72}" type="pres">
      <dgm:prSet presAssocID="{80A5C604-006A-824A-A559-9B746895B067}" presName="background2" presStyleLbl="node2" presStyleIdx="3" presStyleCnt="4"/>
      <dgm:spPr>
        <a:solidFill>
          <a:schemeClr val="accent1">
            <a:hueOff val="0"/>
            <a:satOff val="0"/>
            <a:lumOff val="0"/>
            <a:alpha val="0"/>
          </a:schemeClr>
        </a:solidFill>
      </dgm:spPr>
      <dgm:t>
        <a:bodyPr/>
        <a:lstStyle/>
        <a:p>
          <a:endParaRPr lang="en-US"/>
        </a:p>
      </dgm:t>
    </dgm:pt>
    <dgm:pt modelId="{AA30B5F5-B7B8-1240-B458-7FE04AEFE5CE}" type="pres">
      <dgm:prSet presAssocID="{80A5C604-006A-824A-A559-9B746895B067}" presName="text2" presStyleLbl="fgAcc2" presStyleIdx="3" presStyleCnt="4" custScaleX="166144" custScaleY="171478" custLinFactNeighborX="-8233" custLinFactNeighborY="-22278">
        <dgm:presLayoutVars>
          <dgm:chPref val="3"/>
        </dgm:presLayoutVars>
      </dgm:prSet>
      <dgm:spPr/>
      <dgm:t>
        <a:bodyPr/>
        <a:lstStyle/>
        <a:p>
          <a:endParaRPr lang="en-US"/>
        </a:p>
      </dgm:t>
    </dgm:pt>
    <dgm:pt modelId="{122D6C47-B5AE-6A4B-90DA-71D3536B556D}" type="pres">
      <dgm:prSet presAssocID="{80A5C604-006A-824A-A559-9B746895B067}" presName="hierChild3" presStyleCnt="0"/>
      <dgm:spPr/>
      <dgm:t>
        <a:bodyPr/>
        <a:lstStyle/>
        <a:p>
          <a:endParaRPr lang="en-US"/>
        </a:p>
      </dgm:t>
    </dgm:pt>
    <dgm:pt modelId="{1C630843-852C-6F46-9E38-FB615BFEBABA}" type="pres">
      <dgm:prSet presAssocID="{ACF69B39-4FF8-5C46-8246-AE37AE2C85FB}" presName="Name17" presStyleLbl="parChTrans1D3" presStyleIdx="4" presStyleCnt="5" custSzY="502673"/>
      <dgm:spPr/>
      <dgm:t>
        <a:bodyPr/>
        <a:lstStyle/>
        <a:p>
          <a:endParaRPr lang="en-US"/>
        </a:p>
      </dgm:t>
    </dgm:pt>
    <dgm:pt modelId="{1BE25DD0-180C-2449-8FF3-9A1133742FF2}" type="pres">
      <dgm:prSet presAssocID="{97515CF8-8301-2944-B95B-1D2AEEF97F46}" presName="hierRoot3" presStyleCnt="0"/>
      <dgm:spPr/>
      <dgm:t>
        <a:bodyPr/>
        <a:lstStyle/>
        <a:p>
          <a:endParaRPr lang="en-US"/>
        </a:p>
      </dgm:t>
    </dgm:pt>
    <dgm:pt modelId="{6DC8373C-D374-C24B-8FAB-878D277A5254}" type="pres">
      <dgm:prSet presAssocID="{97515CF8-8301-2944-B95B-1D2AEEF97F46}" presName="composite3" presStyleCnt="0"/>
      <dgm:spPr/>
      <dgm:t>
        <a:bodyPr/>
        <a:lstStyle/>
        <a:p>
          <a:endParaRPr lang="en-US"/>
        </a:p>
      </dgm:t>
    </dgm:pt>
    <dgm:pt modelId="{1F6FE08F-1EE6-0D4B-A8B5-0F91BDC54FBA}" type="pres">
      <dgm:prSet presAssocID="{97515CF8-8301-2944-B95B-1D2AEEF97F46}" presName="background3" presStyleLbl="node3" presStyleIdx="4" presStyleCnt="5"/>
      <dgm:spPr>
        <a:solidFill>
          <a:schemeClr val="accent1">
            <a:hueOff val="0"/>
            <a:satOff val="0"/>
            <a:lumOff val="0"/>
            <a:alpha val="0"/>
          </a:schemeClr>
        </a:solidFill>
      </dgm:spPr>
      <dgm:t>
        <a:bodyPr/>
        <a:lstStyle/>
        <a:p>
          <a:endParaRPr lang="en-US"/>
        </a:p>
      </dgm:t>
    </dgm:pt>
    <dgm:pt modelId="{1010980C-B493-2548-803E-27852097B830}" type="pres">
      <dgm:prSet presAssocID="{97515CF8-8301-2944-B95B-1D2AEEF97F46}" presName="text3" presStyleLbl="fgAcc3" presStyleIdx="4" presStyleCnt="5" custScaleX="146942" custScaleY="171478">
        <dgm:presLayoutVars>
          <dgm:chPref val="3"/>
        </dgm:presLayoutVars>
      </dgm:prSet>
      <dgm:spPr/>
      <dgm:t>
        <a:bodyPr/>
        <a:lstStyle/>
        <a:p>
          <a:endParaRPr lang="en-US"/>
        </a:p>
      </dgm:t>
    </dgm:pt>
    <dgm:pt modelId="{061A0EBD-CB75-144F-83A7-C74B329BD86D}" type="pres">
      <dgm:prSet presAssocID="{97515CF8-8301-2944-B95B-1D2AEEF97F46}" presName="hierChild4" presStyleCnt="0"/>
      <dgm:spPr/>
      <dgm:t>
        <a:bodyPr/>
        <a:lstStyle/>
        <a:p>
          <a:endParaRPr lang="en-US"/>
        </a:p>
      </dgm:t>
    </dgm:pt>
    <dgm:pt modelId="{2D76C6AE-1188-BF4E-8F40-424A08C73A45}" type="pres">
      <dgm:prSet presAssocID="{B24D2584-CFF1-2346-A6BD-611093BAF8E7}" presName="hierRoot1" presStyleCnt="0"/>
      <dgm:spPr/>
      <dgm:t>
        <a:bodyPr/>
        <a:lstStyle/>
        <a:p>
          <a:endParaRPr lang="en-US"/>
        </a:p>
      </dgm:t>
    </dgm:pt>
    <dgm:pt modelId="{3BB0A909-52A7-DD4D-A838-97BA8034A626}" type="pres">
      <dgm:prSet presAssocID="{B24D2584-CFF1-2346-A6BD-611093BAF8E7}" presName="composite" presStyleCnt="0"/>
      <dgm:spPr/>
      <dgm:t>
        <a:bodyPr/>
        <a:lstStyle/>
        <a:p>
          <a:endParaRPr lang="en-US"/>
        </a:p>
      </dgm:t>
    </dgm:pt>
    <dgm:pt modelId="{8303D9D5-2D06-6D4B-BCCD-A4ACFCE4BD49}" type="pres">
      <dgm:prSet presAssocID="{B24D2584-CFF1-2346-A6BD-611093BAF8E7}" presName="background" presStyleLbl="node0" presStyleIdx="2" presStyleCnt="3"/>
      <dgm:spPr>
        <a:solidFill>
          <a:schemeClr val="accent1">
            <a:hueOff val="0"/>
            <a:satOff val="0"/>
            <a:lumOff val="0"/>
            <a:alpha val="0"/>
          </a:schemeClr>
        </a:solidFill>
        <a:ln>
          <a:noFill/>
        </a:ln>
        <a:effectLst/>
      </dgm:spPr>
      <dgm:t>
        <a:bodyPr/>
        <a:lstStyle/>
        <a:p>
          <a:endParaRPr lang="en-US"/>
        </a:p>
      </dgm:t>
    </dgm:pt>
    <dgm:pt modelId="{5F41CE01-508B-E645-ABD7-4CC4F06DCCD9}" type="pres">
      <dgm:prSet presAssocID="{B24D2584-CFF1-2346-A6BD-611093BAF8E7}" presName="text" presStyleLbl="fgAcc0" presStyleIdx="2" presStyleCnt="3" custScaleX="219845" custScaleY="116281" custLinFactX="-34234" custLinFactY="100000" custLinFactNeighborX="-100000" custLinFactNeighborY="127331">
        <dgm:presLayoutVars>
          <dgm:chPref val="3"/>
        </dgm:presLayoutVars>
      </dgm:prSet>
      <dgm:spPr>
        <a:prstGeom prst="leftRightArrow">
          <a:avLst/>
        </a:prstGeom>
      </dgm:spPr>
      <dgm:t>
        <a:bodyPr/>
        <a:lstStyle/>
        <a:p>
          <a:endParaRPr lang="en-US"/>
        </a:p>
      </dgm:t>
    </dgm:pt>
    <dgm:pt modelId="{C795C1AB-E923-DB4D-BD19-84767AA870EA}" type="pres">
      <dgm:prSet presAssocID="{B24D2584-CFF1-2346-A6BD-611093BAF8E7}" presName="hierChild2" presStyleCnt="0"/>
      <dgm:spPr/>
      <dgm:t>
        <a:bodyPr/>
        <a:lstStyle/>
        <a:p>
          <a:endParaRPr lang="en-US"/>
        </a:p>
      </dgm:t>
    </dgm:pt>
  </dgm:ptLst>
  <dgm:cxnLst>
    <dgm:cxn modelId="{5831FC0A-A80A-BC4E-8D91-79BEF3535DB2}" type="presOf" srcId="{27A0FC36-5B76-724C-92A4-FDE2596C574E}" destId="{87278B51-7D5C-F647-B874-206DE6417932}" srcOrd="0" destOrd="0" presId="urn:microsoft.com/office/officeart/2005/8/layout/hierarchy1"/>
    <dgm:cxn modelId="{4E1242F5-9853-824D-A4E8-613197929D6B}" type="presOf" srcId="{258AB933-3830-274E-955A-9F7B7A2D0D48}" destId="{D7B6D84D-9643-7648-91E6-C21918E53910}" srcOrd="0" destOrd="0" presId="urn:microsoft.com/office/officeart/2005/8/layout/hierarchy1"/>
    <dgm:cxn modelId="{AD600734-0033-6C4F-88FA-3F7A170433AB}" type="presOf" srcId="{EDEFEC13-A7F7-A84A-BCC5-89F3C756B406}" destId="{C0E8F7E1-CAF1-3241-8F31-202E882F56C0}" srcOrd="0" destOrd="0" presId="urn:microsoft.com/office/officeart/2005/8/layout/hierarchy1"/>
    <dgm:cxn modelId="{F9F8B2F7-EA9F-A745-9BA7-80FE1D1E9573}" type="presOf" srcId="{D071B777-3C35-9B40-A66F-2DC975B797F6}" destId="{F886AE6A-8AFD-4548-9E81-C506207782FD}" srcOrd="0" destOrd="0" presId="urn:microsoft.com/office/officeart/2005/8/layout/hierarchy1"/>
    <dgm:cxn modelId="{6FB725DA-1100-0140-81FA-F16ACD609871}" srcId="{1B789B80-2A4F-4247-8CD3-8601BC110D88}" destId="{27A0FC36-5B76-724C-92A4-FDE2596C574E}" srcOrd="0" destOrd="0" parTransId="{841B0C36-D476-F644-B305-7A69A93F8659}" sibTransId="{2FAE48BD-FC2E-934A-9CA2-52A2BDF76413}"/>
    <dgm:cxn modelId="{E6C712C0-F1FF-DF48-89DC-D362A2A5DD53}" srcId="{DB34DD01-2F01-FB42-A1F5-43ACB317190C}" destId="{60B424CD-9A90-9C44-B191-746471F274B5}" srcOrd="2" destOrd="0" parTransId="{AFE70ACA-1989-3E44-8C74-EA497DD27898}" sibTransId="{661FAA55-1A60-0F4C-92CB-F29489985A5E}"/>
    <dgm:cxn modelId="{0AA82421-E302-AA42-B706-1A01E5CC1AE2}" type="presOf" srcId="{894AAAA0-67F9-8F43-BC45-171D21BCA995}" destId="{2E3B9650-021D-4542-B7B6-6C2A16D7C5AE}" srcOrd="0" destOrd="0" presId="urn:microsoft.com/office/officeart/2005/8/layout/hierarchy1"/>
    <dgm:cxn modelId="{92C3D7DB-6EA2-D748-A2E6-C07D8D9C7791}" srcId="{1B789B80-2A4F-4247-8CD3-8601BC110D88}" destId="{B24D2584-CFF1-2346-A6BD-611093BAF8E7}" srcOrd="2" destOrd="0" parTransId="{8CDB2E0E-3DB1-214C-AA32-42D1CC928FD0}" sibTransId="{CA579265-CED3-D041-9EE1-3043EF51490F}"/>
    <dgm:cxn modelId="{D9BBB78B-777A-F943-BD16-4DDD1404D798}" type="presOf" srcId="{38F2A276-2D7D-164F-9EC9-7E472F851FDA}" destId="{CA08D835-EB76-3B41-851D-F3DED209825F}" srcOrd="0" destOrd="0" presId="urn:microsoft.com/office/officeart/2005/8/layout/hierarchy1"/>
    <dgm:cxn modelId="{95590A57-4E8D-4648-A98C-A51EA0C2862C}" type="presOf" srcId="{DB34DD01-2F01-FB42-A1F5-43ACB317190C}" destId="{68A56325-C774-F047-82FA-E63CE89F1B16}" srcOrd="0" destOrd="0" presId="urn:microsoft.com/office/officeart/2005/8/layout/hierarchy1"/>
    <dgm:cxn modelId="{D04C8402-5D71-F347-8C1F-534128E4CE03}" type="presOf" srcId="{4492B45E-54D3-D04D-9963-8D798AFEBD3C}" destId="{A9FE1EC4-638A-324D-8CC6-C15FEC305FA5}" srcOrd="0" destOrd="0" presId="urn:microsoft.com/office/officeart/2005/8/layout/hierarchy1"/>
    <dgm:cxn modelId="{6C9C7C97-534C-DF4C-8837-D38DB39A32BA}" srcId="{60B424CD-9A90-9C44-B191-746471F274B5}" destId="{B324F837-D3A4-444D-B58C-931E9B772394}" srcOrd="3" destOrd="0" parTransId="{9B28C7A0-B099-D742-85F1-45ACE8906EB3}" sibTransId="{420AB6A2-9E4A-054C-8C71-1B554383D398}"/>
    <dgm:cxn modelId="{BD9A2C37-6338-D545-92D2-93F8F1C03BB1}" type="presOf" srcId="{ACF69B39-4FF8-5C46-8246-AE37AE2C85FB}" destId="{1C630843-852C-6F46-9E38-FB615BFEBABA}" srcOrd="0" destOrd="0" presId="urn:microsoft.com/office/officeart/2005/8/layout/hierarchy1"/>
    <dgm:cxn modelId="{B8E619E1-E76E-494E-9195-2C2F9032DF3B}" type="presOf" srcId="{80A5C604-006A-824A-A559-9B746895B067}" destId="{AA30B5F5-B7B8-1240-B458-7FE04AEFE5CE}" srcOrd="0" destOrd="0" presId="urn:microsoft.com/office/officeart/2005/8/layout/hierarchy1"/>
    <dgm:cxn modelId="{BFE07001-2004-A748-84E4-8EFD2F6FE8F6}" type="presOf" srcId="{68EB1D82-AB90-7C48-A9F6-CF7E4AC7009B}" destId="{0E19ED30-92DF-7345-B5E1-4B595F6F0911}" srcOrd="0" destOrd="0" presId="urn:microsoft.com/office/officeart/2005/8/layout/hierarchy1"/>
    <dgm:cxn modelId="{96FBA141-68E5-C74E-928F-3B112672B882}" type="presOf" srcId="{AFE70ACA-1989-3E44-8C74-EA497DD27898}" destId="{B7525944-F7F4-CF4B-B5ED-D9AC249DEF6E}" srcOrd="0" destOrd="0" presId="urn:microsoft.com/office/officeart/2005/8/layout/hierarchy1"/>
    <dgm:cxn modelId="{919F6F01-EC83-3F42-8CD0-BA24951A23F8}" type="presOf" srcId="{1B789B80-2A4F-4247-8CD3-8601BC110D88}" destId="{6CC0EAB5-77C4-0F44-A062-11360242342A}" srcOrd="0" destOrd="0" presId="urn:microsoft.com/office/officeart/2005/8/layout/hierarchy1"/>
    <dgm:cxn modelId="{71366438-9660-974A-9926-2BD0935599C1}" srcId="{DB34DD01-2F01-FB42-A1F5-43ACB317190C}" destId="{80A5C604-006A-824A-A559-9B746895B067}" srcOrd="3" destOrd="0" parTransId="{4492B45E-54D3-D04D-9963-8D798AFEBD3C}" sibTransId="{8CA26B45-2689-C148-B5E2-7AF1B8BB50E1}"/>
    <dgm:cxn modelId="{E501B69A-7559-4342-A1FD-83F3B22A467C}" type="presOf" srcId="{F9C271F1-8168-2746-9DA9-F288B92E7730}" destId="{77556D1B-DB23-484E-88A4-F41768917C2B}" srcOrd="0" destOrd="0" presId="urn:microsoft.com/office/officeart/2005/8/layout/hierarchy1"/>
    <dgm:cxn modelId="{0F49AD6C-4B07-0040-A570-5C57A36F4B45}" type="presOf" srcId="{9B28C7A0-B099-D742-85F1-45ACE8906EB3}" destId="{FF0A36F2-643B-9346-86A8-634088B268D3}" srcOrd="0" destOrd="0" presId="urn:microsoft.com/office/officeart/2005/8/layout/hierarchy1"/>
    <dgm:cxn modelId="{AB2E7931-C1FD-6B46-9925-69A02EFC4840}" srcId="{60B424CD-9A90-9C44-B191-746471F274B5}" destId="{68EB1D82-AB90-7C48-A9F6-CF7E4AC7009B}" srcOrd="1" destOrd="0" parTransId="{38F2A276-2D7D-164F-9EC9-7E472F851FDA}" sibTransId="{D2867005-5E86-A74B-A4F1-3F12290E2194}"/>
    <dgm:cxn modelId="{9038C347-5456-B547-8033-734F9B9F17A9}" type="presOf" srcId="{B24D2584-CFF1-2346-A6BD-611093BAF8E7}" destId="{5F41CE01-508B-E645-ABD7-4CC4F06DCCD9}" srcOrd="0" destOrd="0" presId="urn:microsoft.com/office/officeart/2005/8/layout/hierarchy1"/>
    <dgm:cxn modelId="{880D0D24-BCB4-2D48-AA1E-62376D0C6083}" srcId="{1B789B80-2A4F-4247-8CD3-8601BC110D88}" destId="{DB34DD01-2F01-FB42-A1F5-43ACB317190C}" srcOrd="1" destOrd="0" parTransId="{115E41FF-3F83-AD4A-A6C2-9A8F2995C50F}" sibTransId="{E9E75941-F86C-AF4C-94C8-076AC1F962E3}"/>
    <dgm:cxn modelId="{5DFF79DC-D768-9A45-948B-8CB4B76BB1B0}" srcId="{80A5C604-006A-824A-A559-9B746895B067}" destId="{97515CF8-8301-2944-B95B-1D2AEEF97F46}" srcOrd="0" destOrd="0" parTransId="{ACF69B39-4FF8-5C46-8246-AE37AE2C85FB}" sibTransId="{A59B6E80-D8B9-BC4A-8034-949D4171743B}"/>
    <dgm:cxn modelId="{BCE5E0ED-130A-AB4F-9E7C-168BF610EDD1}" type="presOf" srcId="{97515CF8-8301-2944-B95B-1D2AEEF97F46}" destId="{1010980C-B493-2548-803E-27852097B830}" srcOrd="0" destOrd="0" presId="urn:microsoft.com/office/officeart/2005/8/layout/hierarchy1"/>
    <dgm:cxn modelId="{48B8EB9E-7BE9-5C4E-91DC-12A7BF2D9F09}" type="presOf" srcId="{B324F837-D3A4-444D-B58C-931E9B772394}" destId="{1219B391-95A4-6446-8D1B-FECD03CED032}" srcOrd="0" destOrd="0" presId="urn:microsoft.com/office/officeart/2005/8/layout/hierarchy1"/>
    <dgm:cxn modelId="{AD6018A4-1E05-C04F-B2C1-CEBD3B74E3C2}" srcId="{DB34DD01-2F01-FB42-A1F5-43ACB317190C}" destId="{355963D0-BA47-2A40-A2B6-FD37E8B2E0C8}" srcOrd="1" destOrd="0" parTransId="{894AAAA0-67F9-8F43-BC45-171D21BCA995}" sibTransId="{D8EE582C-2A5B-4E4A-ACFF-5C3BD71791A7}"/>
    <dgm:cxn modelId="{081C0718-A25E-F24E-8806-9096BB3293E9}" type="presOf" srcId="{355963D0-BA47-2A40-A2B6-FD37E8B2E0C8}" destId="{4EB2A017-248D-974D-BADE-DECAA58FE142}" srcOrd="0" destOrd="0" presId="urn:microsoft.com/office/officeart/2005/8/layout/hierarchy1"/>
    <dgm:cxn modelId="{D266596F-F093-8C4A-A0D0-D1F3F9010E40}" type="presOf" srcId="{59481327-4400-9447-AB18-90D34D0082F1}" destId="{44F4A9C1-E85B-DC4D-8039-F9A870162188}" srcOrd="0" destOrd="0" presId="urn:microsoft.com/office/officeart/2005/8/layout/hierarchy1"/>
    <dgm:cxn modelId="{89B6A30F-A48D-9F4C-ADEA-67914238EC20}" srcId="{60B424CD-9A90-9C44-B191-746471F274B5}" destId="{F9C271F1-8168-2746-9DA9-F288B92E7730}" srcOrd="2" destOrd="0" parTransId="{D071B777-3C35-9B40-A66F-2DC975B797F6}" sibTransId="{64C20DD7-DEB9-AE48-AE72-2EBD985D334B}"/>
    <dgm:cxn modelId="{9D583E8A-23BB-3141-BA00-E3498DDED431}" type="presOf" srcId="{60B424CD-9A90-9C44-B191-746471F274B5}" destId="{89D007BE-D56A-7245-9709-1E00F28E0135}" srcOrd="0" destOrd="0" presId="urn:microsoft.com/office/officeart/2005/8/layout/hierarchy1"/>
    <dgm:cxn modelId="{0CA3AC8A-2624-3E46-B02F-FFBE8FF4F836}" srcId="{60B424CD-9A90-9C44-B191-746471F274B5}" destId="{258AB933-3830-274E-955A-9F7B7A2D0D48}" srcOrd="0" destOrd="0" parTransId="{834DC93E-74DE-504F-9EE9-C8FEF8580F6E}" sibTransId="{22F78A4E-9F64-644A-A93B-BC1F2B5AB700}"/>
    <dgm:cxn modelId="{AB7B734E-CC35-E642-9833-7734F1DA09CC}" srcId="{DB34DD01-2F01-FB42-A1F5-43ACB317190C}" destId="{59481327-4400-9447-AB18-90D34D0082F1}" srcOrd="0" destOrd="0" parTransId="{EDEFEC13-A7F7-A84A-BCC5-89F3C756B406}" sibTransId="{16F0A0F3-D1D2-614E-AA12-E934D2BEAD0B}"/>
    <dgm:cxn modelId="{8D1C7B0C-79E7-EB4F-B238-7A970F102953}" type="presOf" srcId="{834DC93E-74DE-504F-9EE9-C8FEF8580F6E}" destId="{7FCF7D52-C7D0-494F-8BF6-2464FEA2B682}" srcOrd="0" destOrd="0" presId="urn:microsoft.com/office/officeart/2005/8/layout/hierarchy1"/>
    <dgm:cxn modelId="{6CEA3B52-266C-F244-BAAF-A6CAD6BA7B90}" type="presParOf" srcId="{6CC0EAB5-77C4-0F44-A062-11360242342A}" destId="{67132CBE-466F-BF4C-864D-CE7229FD2F67}" srcOrd="0" destOrd="0" presId="urn:microsoft.com/office/officeart/2005/8/layout/hierarchy1"/>
    <dgm:cxn modelId="{5F43F5ED-F5F4-8543-8B6D-1BC7E0C30EE2}" type="presParOf" srcId="{67132CBE-466F-BF4C-864D-CE7229FD2F67}" destId="{B5C36CD9-A5A1-ED45-9692-5AD7852DE71F}" srcOrd="0" destOrd="0" presId="urn:microsoft.com/office/officeart/2005/8/layout/hierarchy1"/>
    <dgm:cxn modelId="{DA267646-E479-5A42-A1EB-3F4329AE2383}" type="presParOf" srcId="{B5C36CD9-A5A1-ED45-9692-5AD7852DE71F}" destId="{269C787D-4BA5-2E4E-8D88-0E28CFC53AB8}" srcOrd="0" destOrd="0" presId="urn:microsoft.com/office/officeart/2005/8/layout/hierarchy1"/>
    <dgm:cxn modelId="{40EB496E-F9CD-4346-8D9D-77FCFC48C708}" type="presParOf" srcId="{B5C36CD9-A5A1-ED45-9692-5AD7852DE71F}" destId="{87278B51-7D5C-F647-B874-206DE6417932}" srcOrd="1" destOrd="0" presId="urn:microsoft.com/office/officeart/2005/8/layout/hierarchy1"/>
    <dgm:cxn modelId="{B169BC5E-408F-7E43-BABB-AA74AF683E29}" type="presParOf" srcId="{67132CBE-466F-BF4C-864D-CE7229FD2F67}" destId="{ADE8EBB7-36B2-F94E-991A-ED165555F288}" srcOrd="1" destOrd="0" presId="urn:microsoft.com/office/officeart/2005/8/layout/hierarchy1"/>
    <dgm:cxn modelId="{4DC5AD5D-10FE-584E-BC39-799EE4F59526}" type="presParOf" srcId="{6CC0EAB5-77C4-0F44-A062-11360242342A}" destId="{BFC59CEB-8A35-3649-85AB-FC1BE72ABF87}" srcOrd="1" destOrd="0" presId="urn:microsoft.com/office/officeart/2005/8/layout/hierarchy1"/>
    <dgm:cxn modelId="{D1CF6267-7A5C-AB41-A702-E299C5CDED52}" type="presParOf" srcId="{BFC59CEB-8A35-3649-85AB-FC1BE72ABF87}" destId="{D0548209-84CC-924E-B40B-832F9E7171A4}" srcOrd="0" destOrd="0" presId="urn:microsoft.com/office/officeart/2005/8/layout/hierarchy1"/>
    <dgm:cxn modelId="{8968130C-ED3E-C948-A29E-DB24F6021AA8}" type="presParOf" srcId="{D0548209-84CC-924E-B40B-832F9E7171A4}" destId="{0820C358-EE2D-F649-8882-13A0BAEEFFE6}" srcOrd="0" destOrd="0" presId="urn:microsoft.com/office/officeart/2005/8/layout/hierarchy1"/>
    <dgm:cxn modelId="{5EA8C804-D051-CF4F-B497-27597D795F6E}" type="presParOf" srcId="{D0548209-84CC-924E-B40B-832F9E7171A4}" destId="{68A56325-C774-F047-82FA-E63CE89F1B16}" srcOrd="1" destOrd="0" presId="urn:microsoft.com/office/officeart/2005/8/layout/hierarchy1"/>
    <dgm:cxn modelId="{B052D022-A482-3D40-B21F-0B3FF7C9E51F}" type="presParOf" srcId="{BFC59CEB-8A35-3649-85AB-FC1BE72ABF87}" destId="{CB7EB502-662F-8249-9C64-1442538143EF}" srcOrd="1" destOrd="0" presId="urn:microsoft.com/office/officeart/2005/8/layout/hierarchy1"/>
    <dgm:cxn modelId="{3803EBE1-FBF2-3444-9A38-E47A0D9BC9F6}" type="presParOf" srcId="{CB7EB502-662F-8249-9C64-1442538143EF}" destId="{C0E8F7E1-CAF1-3241-8F31-202E882F56C0}" srcOrd="0" destOrd="0" presId="urn:microsoft.com/office/officeart/2005/8/layout/hierarchy1"/>
    <dgm:cxn modelId="{7CC85149-7E25-7048-B392-51CCDF0B9D4D}" type="presParOf" srcId="{CB7EB502-662F-8249-9C64-1442538143EF}" destId="{BAD736A8-1C38-9D47-BE44-F10A1C458850}" srcOrd="1" destOrd="0" presId="urn:microsoft.com/office/officeart/2005/8/layout/hierarchy1"/>
    <dgm:cxn modelId="{B8BB5398-B0A9-B645-84C6-95DB1A93598D}" type="presParOf" srcId="{BAD736A8-1C38-9D47-BE44-F10A1C458850}" destId="{A5FC8D9E-B714-7648-ABC6-538AA24A6292}" srcOrd="0" destOrd="0" presId="urn:microsoft.com/office/officeart/2005/8/layout/hierarchy1"/>
    <dgm:cxn modelId="{48FCCD91-30EA-CD42-924B-3DB29D53B3C1}" type="presParOf" srcId="{A5FC8D9E-B714-7648-ABC6-538AA24A6292}" destId="{1913970F-D853-854A-9F5D-5FEE91FCC8CD}" srcOrd="0" destOrd="0" presId="urn:microsoft.com/office/officeart/2005/8/layout/hierarchy1"/>
    <dgm:cxn modelId="{2411D993-F27A-6243-AC5C-4CDEF969C0FC}" type="presParOf" srcId="{A5FC8D9E-B714-7648-ABC6-538AA24A6292}" destId="{44F4A9C1-E85B-DC4D-8039-F9A870162188}" srcOrd="1" destOrd="0" presId="urn:microsoft.com/office/officeart/2005/8/layout/hierarchy1"/>
    <dgm:cxn modelId="{A4432D4A-536A-4843-89C0-262DABD22680}" type="presParOf" srcId="{BAD736A8-1C38-9D47-BE44-F10A1C458850}" destId="{FC610C6C-2039-C944-9DED-3698E78EC0DE}" srcOrd="1" destOrd="0" presId="urn:microsoft.com/office/officeart/2005/8/layout/hierarchy1"/>
    <dgm:cxn modelId="{50223CE5-2B17-D148-AAD9-244B23C1FA8B}" type="presParOf" srcId="{CB7EB502-662F-8249-9C64-1442538143EF}" destId="{2E3B9650-021D-4542-B7B6-6C2A16D7C5AE}" srcOrd="2" destOrd="0" presId="urn:microsoft.com/office/officeart/2005/8/layout/hierarchy1"/>
    <dgm:cxn modelId="{EFD889CC-7DBE-3A42-9D9A-9B5041B08B71}" type="presParOf" srcId="{CB7EB502-662F-8249-9C64-1442538143EF}" destId="{1D32647D-5CF9-0943-A5FE-83AC3D9A585C}" srcOrd="3" destOrd="0" presId="urn:microsoft.com/office/officeart/2005/8/layout/hierarchy1"/>
    <dgm:cxn modelId="{E1D17DAA-168F-EA4A-A514-BFB34793F05E}" type="presParOf" srcId="{1D32647D-5CF9-0943-A5FE-83AC3D9A585C}" destId="{45041617-8809-3447-B990-1D3BF2223E3D}" srcOrd="0" destOrd="0" presId="urn:microsoft.com/office/officeart/2005/8/layout/hierarchy1"/>
    <dgm:cxn modelId="{B16F181A-CD73-2B43-93F1-D7D4CE730595}" type="presParOf" srcId="{45041617-8809-3447-B990-1D3BF2223E3D}" destId="{8C782C39-E92D-824A-A39F-5BD0A8C0B94A}" srcOrd="0" destOrd="0" presId="urn:microsoft.com/office/officeart/2005/8/layout/hierarchy1"/>
    <dgm:cxn modelId="{8ED045D1-5EF2-5E4A-95F1-0D2FD0E0B058}" type="presParOf" srcId="{45041617-8809-3447-B990-1D3BF2223E3D}" destId="{4EB2A017-248D-974D-BADE-DECAA58FE142}" srcOrd="1" destOrd="0" presId="urn:microsoft.com/office/officeart/2005/8/layout/hierarchy1"/>
    <dgm:cxn modelId="{B965A44D-0165-D84E-9636-64D471F36030}" type="presParOf" srcId="{1D32647D-5CF9-0943-A5FE-83AC3D9A585C}" destId="{F49714A1-6392-D845-8AF0-0363D0CA353D}" srcOrd="1" destOrd="0" presId="urn:microsoft.com/office/officeart/2005/8/layout/hierarchy1"/>
    <dgm:cxn modelId="{D07A7899-ECAE-C240-B335-32FBCA932856}" type="presParOf" srcId="{CB7EB502-662F-8249-9C64-1442538143EF}" destId="{B7525944-F7F4-CF4B-B5ED-D9AC249DEF6E}" srcOrd="4" destOrd="0" presId="urn:microsoft.com/office/officeart/2005/8/layout/hierarchy1"/>
    <dgm:cxn modelId="{04B0C9B6-D783-144A-AC25-F48D4F5EEB94}" type="presParOf" srcId="{CB7EB502-662F-8249-9C64-1442538143EF}" destId="{DAE71C6D-3652-7C46-94B7-95368FEBA6F3}" srcOrd="5" destOrd="0" presId="urn:microsoft.com/office/officeart/2005/8/layout/hierarchy1"/>
    <dgm:cxn modelId="{1AD66C49-7CAD-8841-8834-23B3276FF8C0}" type="presParOf" srcId="{DAE71C6D-3652-7C46-94B7-95368FEBA6F3}" destId="{BC1A7960-E384-464E-BDD0-C60168C0DBE3}" srcOrd="0" destOrd="0" presId="urn:microsoft.com/office/officeart/2005/8/layout/hierarchy1"/>
    <dgm:cxn modelId="{4B92EE44-0C36-0846-964F-8789D96964DD}" type="presParOf" srcId="{BC1A7960-E384-464E-BDD0-C60168C0DBE3}" destId="{E8634808-5D61-534F-ADAE-83E727B8FBA7}" srcOrd="0" destOrd="0" presId="urn:microsoft.com/office/officeart/2005/8/layout/hierarchy1"/>
    <dgm:cxn modelId="{C52864BF-98AB-DB4E-9F01-51769A4F50DA}" type="presParOf" srcId="{BC1A7960-E384-464E-BDD0-C60168C0DBE3}" destId="{89D007BE-D56A-7245-9709-1E00F28E0135}" srcOrd="1" destOrd="0" presId="urn:microsoft.com/office/officeart/2005/8/layout/hierarchy1"/>
    <dgm:cxn modelId="{30A581B4-33F8-2B40-9062-3CDD31DCC5C1}" type="presParOf" srcId="{DAE71C6D-3652-7C46-94B7-95368FEBA6F3}" destId="{96865372-F825-6D42-B15E-628D2AD229B1}" srcOrd="1" destOrd="0" presId="urn:microsoft.com/office/officeart/2005/8/layout/hierarchy1"/>
    <dgm:cxn modelId="{5B8CACAD-6C03-F546-9731-C10967FF52E3}" type="presParOf" srcId="{96865372-F825-6D42-B15E-628D2AD229B1}" destId="{7FCF7D52-C7D0-494F-8BF6-2464FEA2B682}" srcOrd="0" destOrd="0" presId="urn:microsoft.com/office/officeart/2005/8/layout/hierarchy1"/>
    <dgm:cxn modelId="{FEBF615C-0050-FD44-8E13-C315AF85B7DB}" type="presParOf" srcId="{96865372-F825-6D42-B15E-628D2AD229B1}" destId="{98D45FE6-D5D6-A645-9083-6534E79D0202}" srcOrd="1" destOrd="0" presId="urn:microsoft.com/office/officeart/2005/8/layout/hierarchy1"/>
    <dgm:cxn modelId="{8C9384BB-7AE1-994A-ADE4-E8861DB6F949}" type="presParOf" srcId="{98D45FE6-D5D6-A645-9083-6534E79D0202}" destId="{895BAB9B-3204-584F-8708-C5308C3AFF9D}" srcOrd="0" destOrd="0" presId="urn:microsoft.com/office/officeart/2005/8/layout/hierarchy1"/>
    <dgm:cxn modelId="{AC32DD57-184F-CD42-A1D6-48A32FE7CE31}" type="presParOf" srcId="{895BAB9B-3204-584F-8708-C5308C3AFF9D}" destId="{BB05C78B-CBDE-BF45-8825-42D68B79E4D4}" srcOrd="0" destOrd="0" presId="urn:microsoft.com/office/officeart/2005/8/layout/hierarchy1"/>
    <dgm:cxn modelId="{91E730CF-2DC7-F043-88C1-7D16141DC0ED}" type="presParOf" srcId="{895BAB9B-3204-584F-8708-C5308C3AFF9D}" destId="{D7B6D84D-9643-7648-91E6-C21918E53910}" srcOrd="1" destOrd="0" presId="urn:microsoft.com/office/officeart/2005/8/layout/hierarchy1"/>
    <dgm:cxn modelId="{708DBFD0-F98A-5642-8F2A-94F93290AF11}" type="presParOf" srcId="{98D45FE6-D5D6-A645-9083-6534E79D0202}" destId="{C7A8E4DD-84F5-1B46-94F4-817F1C3369B9}" srcOrd="1" destOrd="0" presId="urn:microsoft.com/office/officeart/2005/8/layout/hierarchy1"/>
    <dgm:cxn modelId="{E256A77F-BC33-4841-B592-D7829F0F02F3}" type="presParOf" srcId="{96865372-F825-6D42-B15E-628D2AD229B1}" destId="{CA08D835-EB76-3B41-851D-F3DED209825F}" srcOrd="2" destOrd="0" presId="urn:microsoft.com/office/officeart/2005/8/layout/hierarchy1"/>
    <dgm:cxn modelId="{6A1DDAB9-F565-3E4D-9C78-190761F0BF5B}" type="presParOf" srcId="{96865372-F825-6D42-B15E-628D2AD229B1}" destId="{52986972-73B8-A542-976C-5B8915517EF0}" srcOrd="3" destOrd="0" presId="urn:microsoft.com/office/officeart/2005/8/layout/hierarchy1"/>
    <dgm:cxn modelId="{83D31634-923C-F947-A3DD-67E947A78828}" type="presParOf" srcId="{52986972-73B8-A542-976C-5B8915517EF0}" destId="{CF169A59-D112-344E-A9AA-40E60EC912B4}" srcOrd="0" destOrd="0" presId="urn:microsoft.com/office/officeart/2005/8/layout/hierarchy1"/>
    <dgm:cxn modelId="{196FEBE5-A0B6-BD46-81F9-EE9214948115}" type="presParOf" srcId="{CF169A59-D112-344E-A9AA-40E60EC912B4}" destId="{8BB37E94-A147-FF46-A01A-30FFEBF72D5C}" srcOrd="0" destOrd="0" presId="urn:microsoft.com/office/officeart/2005/8/layout/hierarchy1"/>
    <dgm:cxn modelId="{D4FE6CD8-F47E-4943-8B82-1D863BCBEF34}" type="presParOf" srcId="{CF169A59-D112-344E-A9AA-40E60EC912B4}" destId="{0E19ED30-92DF-7345-B5E1-4B595F6F0911}" srcOrd="1" destOrd="0" presId="urn:microsoft.com/office/officeart/2005/8/layout/hierarchy1"/>
    <dgm:cxn modelId="{6844B4F8-086C-0142-BDAE-E94B67407B92}" type="presParOf" srcId="{52986972-73B8-A542-976C-5B8915517EF0}" destId="{358389B1-CC36-6A45-8515-28D57941C323}" srcOrd="1" destOrd="0" presId="urn:microsoft.com/office/officeart/2005/8/layout/hierarchy1"/>
    <dgm:cxn modelId="{F7910524-D1A5-564C-A2D0-B142D51A9A8D}" type="presParOf" srcId="{96865372-F825-6D42-B15E-628D2AD229B1}" destId="{F886AE6A-8AFD-4548-9E81-C506207782FD}" srcOrd="4" destOrd="0" presId="urn:microsoft.com/office/officeart/2005/8/layout/hierarchy1"/>
    <dgm:cxn modelId="{5F669871-D6E4-3C48-9CF6-8E0A37C0C672}" type="presParOf" srcId="{96865372-F825-6D42-B15E-628D2AD229B1}" destId="{F6B6FB3A-B0BB-BD4F-91BA-3AB840E33CC6}" srcOrd="5" destOrd="0" presId="urn:microsoft.com/office/officeart/2005/8/layout/hierarchy1"/>
    <dgm:cxn modelId="{E9C22AF6-7711-994E-A827-A55D13239E8E}" type="presParOf" srcId="{F6B6FB3A-B0BB-BD4F-91BA-3AB840E33CC6}" destId="{542F03DC-5E23-F946-8D0F-6E6F5902FDC1}" srcOrd="0" destOrd="0" presId="urn:microsoft.com/office/officeart/2005/8/layout/hierarchy1"/>
    <dgm:cxn modelId="{B9F491B2-3921-F24E-8E5D-4417C5E2BC9E}" type="presParOf" srcId="{542F03DC-5E23-F946-8D0F-6E6F5902FDC1}" destId="{C4A472BF-9194-BE47-A1C1-E3B549DF0FCE}" srcOrd="0" destOrd="0" presId="urn:microsoft.com/office/officeart/2005/8/layout/hierarchy1"/>
    <dgm:cxn modelId="{89776E1E-7848-FF4A-8977-5A4E50428B1E}" type="presParOf" srcId="{542F03DC-5E23-F946-8D0F-6E6F5902FDC1}" destId="{77556D1B-DB23-484E-88A4-F41768917C2B}" srcOrd="1" destOrd="0" presId="urn:microsoft.com/office/officeart/2005/8/layout/hierarchy1"/>
    <dgm:cxn modelId="{97CD274B-F19E-1041-BADB-5DA21057F11D}" type="presParOf" srcId="{F6B6FB3A-B0BB-BD4F-91BA-3AB840E33CC6}" destId="{5CA34F68-93B9-D34E-8473-967DB2EBDE24}" srcOrd="1" destOrd="0" presId="urn:microsoft.com/office/officeart/2005/8/layout/hierarchy1"/>
    <dgm:cxn modelId="{B7801F47-109C-4745-BF5C-6FC2D11C9919}" type="presParOf" srcId="{96865372-F825-6D42-B15E-628D2AD229B1}" destId="{FF0A36F2-643B-9346-86A8-634088B268D3}" srcOrd="6" destOrd="0" presId="urn:microsoft.com/office/officeart/2005/8/layout/hierarchy1"/>
    <dgm:cxn modelId="{81570434-72E6-414D-9C8F-638AB132C257}" type="presParOf" srcId="{96865372-F825-6D42-B15E-628D2AD229B1}" destId="{6B596156-E814-A640-91C8-C8FF7FAD877E}" srcOrd="7" destOrd="0" presId="urn:microsoft.com/office/officeart/2005/8/layout/hierarchy1"/>
    <dgm:cxn modelId="{5C22917D-9D4F-294F-A695-6C5E17B50C27}" type="presParOf" srcId="{6B596156-E814-A640-91C8-C8FF7FAD877E}" destId="{F25BA3F0-3223-3C40-B4C3-E3932693C75D}" srcOrd="0" destOrd="0" presId="urn:microsoft.com/office/officeart/2005/8/layout/hierarchy1"/>
    <dgm:cxn modelId="{ECB1A5AB-FBD9-6343-AA4F-44B4F1E3E6CB}" type="presParOf" srcId="{F25BA3F0-3223-3C40-B4C3-E3932693C75D}" destId="{A030B980-FE49-CE48-A372-9AA6B67B2717}" srcOrd="0" destOrd="0" presId="urn:microsoft.com/office/officeart/2005/8/layout/hierarchy1"/>
    <dgm:cxn modelId="{A2A12EBD-D2A0-3C4D-B9CD-67EC5A9AF577}" type="presParOf" srcId="{F25BA3F0-3223-3C40-B4C3-E3932693C75D}" destId="{1219B391-95A4-6446-8D1B-FECD03CED032}" srcOrd="1" destOrd="0" presId="urn:microsoft.com/office/officeart/2005/8/layout/hierarchy1"/>
    <dgm:cxn modelId="{D34E5874-DA5E-9344-82F1-8A6C0920054C}" type="presParOf" srcId="{6B596156-E814-A640-91C8-C8FF7FAD877E}" destId="{DBAF765F-49AC-E34E-9363-DFFA93965153}" srcOrd="1" destOrd="0" presId="urn:microsoft.com/office/officeart/2005/8/layout/hierarchy1"/>
    <dgm:cxn modelId="{593DBE7E-2D06-B14A-B1B2-E781A16A89AC}" type="presParOf" srcId="{CB7EB502-662F-8249-9C64-1442538143EF}" destId="{A9FE1EC4-638A-324D-8CC6-C15FEC305FA5}" srcOrd="6" destOrd="0" presId="urn:microsoft.com/office/officeart/2005/8/layout/hierarchy1"/>
    <dgm:cxn modelId="{70386AA2-ED0F-8C44-859D-E550FDA44D99}" type="presParOf" srcId="{CB7EB502-662F-8249-9C64-1442538143EF}" destId="{CDCAD862-6DA7-314E-A6F4-A2AC5E0733DB}" srcOrd="7" destOrd="0" presId="urn:microsoft.com/office/officeart/2005/8/layout/hierarchy1"/>
    <dgm:cxn modelId="{3CD64CCB-796D-FB4C-94AE-5216B562492D}" type="presParOf" srcId="{CDCAD862-6DA7-314E-A6F4-A2AC5E0733DB}" destId="{33340588-9DD0-EC42-86CF-B855B56C9D82}" srcOrd="0" destOrd="0" presId="urn:microsoft.com/office/officeart/2005/8/layout/hierarchy1"/>
    <dgm:cxn modelId="{829EFE8D-78F3-3244-8D1D-37F301DD07DD}" type="presParOf" srcId="{33340588-9DD0-EC42-86CF-B855B56C9D82}" destId="{C233BF57-5743-9F49-B30B-C90602C4BF72}" srcOrd="0" destOrd="0" presId="urn:microsoft.com/office/officeart/2005/8/layout/hierarchy1"/>
    <dgm:cxn modelId="{162979A0-A42C-CC4E-ACF0-B71A3F6039EA}" type="presParOf" srcId="{33340588-9DD0-EC42-86CF-B855B56C9D82}" destId="{AA30B5F5-B7B8-1240-B458-7FE04AEFE5CE}" srcOrd="1" destOrd="0" presId="urn:microsoft.com/office/officeart/2005/8/layout/hierarchy1"/>
    <dgm:cxn modelId="{88ED0831-6D36-724B-8B06-D267433B73DD}" type="presParOf" srcId="{CDCAD862-6DA7-314E-A6F4-A2AC5E0733DB}" destId="{122D6C47-B5AE-6A4B-90DA-71D3536B556D}" srcOrd="1" destOrd="0" presId="urn:microsoft.com/office/officeart/2005/8/layout/hierarchy1"/>
    <dgm:cxn modelId="{92086DF6-2B31-0D47-8A32-34B3AEC826D9}" type="presParOf" srcId="{122D6C47-B5AE-6A4B-90DA-71D3536B556D}" destId="{1C630843-852C-6F46-9E38-FB615BFEBABA}" srcOrd="0" destOrd="0" presId="urn:microsoft.com/office/officeart/2005/8/layout/hierarchy1"/>
    <dgm:cxn modelId="{8F45C9CA-DE26-3C4D-A9D2-8E0FAA7EF08E}" type="presParOf" srcId="{122D6C47-B5AE-6A4B-90DA-71D3536B556D}" destId="{1BE25DD0-180C-2449-8FF3-9A1133742FF2}" srcOrd="1" destOrd="0" presId="urn:microsoft.com/office/officeart/2005/8/layout/hierarchy1"/>
    <dgm:cxn modelId="{2D28AB99-738F-F642-81BD-6071D4B907D4}" type="presParOf" srcId="{1BE25DD0-180C-2449-8FF3-9A1133742FF2}" destId="{6DC8373C-D374-C24B-8FAB-878D277A5254}" srcOrd="0" destOrd="0" presId="urn:microsoft.com/office/officeart/2005/8/layout/hierarchy1"/>
    <dgm:cxn modelId="{BF8CC64A-47D6-D744-B551-D54A8FF14CBA}" type="presParOf" srcId="{6DC8373C-D374-C24B-8FAB-878D277A5254}" destId="{1F6FE08F-1EE6-0D4B-A8B5-0F91BDC54FBA}" srcOrd="0" destOrd="0" presId="urn:microsoft.com/office/officeart/2005/8/layout/hierarchy1"/>
    <dgm:cxn modelId="{53EE322D-420B-C64D-BD9D-EF759757DB3E}" type="presParOf" srcId="{6DC8373C-D374-C24B-8FAB-878D277A5254}" destId="{1010980C-B493-2548-803E-27852097B830}" srcOrd="1" destOrd="0" presId="urn:microsoft.com/office/officeart/2005/8/layout/hierarchy1"/>
    <dgm:cxn modelId="{E82123E4-A74B-114C-AF1B-E20C7B1A61D8}" type="presParOf" srcId="{1BE25DD0-180C-2449-8FF3-9A1133742FF2}" destId="{061A0EBD-CB75-144F-83A7-C74B329BD86D}" srcOrd="1" destOrd="0" presId="urn:microsoft.com/office/officeart/2005/8/layout/hierarchy1"/>
    <dgm:cxn modelId="{C30A3DF0-B3D0-1048-A64C-95654736A239}" type="presParOf" srcId="{6CC0EAB5-77C4-0F44-A062-11360242342A}" destId="{2D76C6AE-1188-BF4E-8F40-424A08C73A45}" srcOrd="2" destOrd="0" presId="urn:microsoft.com/office/officeart/2005/8/layout/hierarchy1"/>
    <dgm:cxn modelId="{98136A36-4637-E047-9BFB-22DB3DE50B3A}" type="presParOf" srcId="{2D76C6AE-1188-BF4E-8F40-424A08C73A45}" destId="{3BB0A909-52A7-DD4D-A838-97BA8034A626}" srcOrd="0" destOrd="0" presId="urn:microsoft.com/office/officeart/2005/8/layout/hierarchy1"/>
    <dgm:cxn modelId="{3BDA397B-82FE-9A4D-BE6D-BA35EDA15A59}" type="presParOf" srcId="{3BB0A909-52A7-DD4D-A838-97BA8034A626}" destId="{8303D9D5-2D06-6D4B-BCCD-A4ACFCE4BD49}" srcOrd="0" destOrd="0" presId="urn:microsoft.com/office/officeart/2005/8/layout/hierarchy1"/>
    <dgm:cxn modelId="{BE03CF9E-0F4A-514B-9965-5442CC76A81A}" type="presParOf" srcId="{3BB0A909-52A7-DD4D-A838-97BA8034A626}" destId="{5F41CE01-508B-E645-ABD7-4CC4F06DCCD9}" srcOrd="1" destOrd="0" presId="urn:microsoft.com/office/officeart/2005/8/layout/hierarchy1"/>
    <dgm:cxn modelId="{C21D5363-4B8E-5243-A35F-99BB1753F995}" type="presParOf" srcId="{2D76C6AE-1188-BF4E-8F40-424A08C73A45}" destId="{C795C1AB-E923-DB4D-BD19-84767AA870E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1778F0-68CE-E745-A743-B5E49E17F447}" type="doc">
      <dgm:prSet loTypeId="urn:microsoft.com/office/officeart/2005/8/layout/cycle4" loCatId="" qsTypeId="urn:microsoft.com/office/officeart/2005/8/quickstyle/3D3" qsCatId="3D" csTypeId="urn:microsoft.com/office/officeart/2005/8/colors/colorful1" csCatId="colorful" phldr="1"/>
      <dgm:spPr/>
      <dgm:t>
        <a:bodyPr/>
        <a:lstStyle/>
        <a:p>
          <a:endParaRPr lang="en-US"/>
        </a:p>
      </dgm:t>
    </dgm:pt>
    <dgm:pt modelId="{C0FD74C2-E4F5-9242-8072-210E2FC7728C}">
      <dgm:prSet phldrT="[Text]" custT="1"/>
      <dgm:spPr/>
      <dgm:t>
        <a:bodyPr/>
        <a:lstStyle/>
        <a:p>
          <a:r>
            <a:rPr lang="en-US" sz="3200" dirty="0"/>
            <a:t>QF</a:t>
          </a:r>
        </a:p>
      </dgm:t>
    </dgm:pt>
    <dgm:pt modelId="{3639EE65-6B17-7247-8A5C-B9E0B3956CE5}" type="parTrans" cxnId="{1C202028-3306-694A-9031-02EE1C6AC575}">
      <dgm:prSet/>
      <dgm:spPr/>
      <dgm:t>
        <a:bodyPr/>
        <a:lstStyle/>
        <a:p>
          <a:endParaRPr lang="en-US"/>
        </a:p>
      </dgm:t>
    </dgm:pt>
    <dgm:pt modelId="{30DD8584-39B4-174F-8759-6C33FEC85F64}" type="sibTrans" cxnId="{1C202028-3306-694A-9031-02EE1C6AC575}">
      <dgm:prSet/>
      <dgm:spPr/>
      <dgm:t>
        <a:bodyPr/>
        <a:lstStyle/>
        <a:p>
          <a:endParaRPr lang="en-US"/>
        </a:p>
      </dgm:t>
    </dgm:pt>
    <dgm:pt modelId="{084FC2EA-4430-E44E-B3FC-596C60CDD709}">
      <dgm:prSet phldrT="[Text]" custT="1"/>
      <dgm:spPr/>
      <dgm:t>
        <a:bodyPr/>
        <a:lstStyle/>
        <a:p>
          <a:r>
            <a:rPr lang="en-US" sz="2400" dirty="0"/>
            <a:t>QF-EHEA</a:t>
          </a:r>
        </a:p>
      </dgm:t>
    </dgm:pt>
    <dgm:pt modelId="{15112E22-ACB6-BA43-9C8B-29A325CBA106}" type="parTrans" cxnId="{4849077C-EDDF-A841-B3D1-A6B0A93E2495}">
      <dgm:prSet/>
      <dgm:spPr/>
      <dgm:t>
        <a:bodyPr/>
        <a:lstStyle/>
        <a:p>
          <a:endParaRPr lang="en-US"/>
        </a:p>
      </dgm:t>
    </dgm:pt>
    <dgm:pt modelId="{B2C4DBFD-2C4D-6647-B757-5DA0F1510FE5}" type="sibTrans" cxnId="{4849077C-EDDF-A841-B3D1-A6B0A93E2495}">
      <dgm:prSet/>
      <dgm:spPr/>
      <dgm:t>
        <a:bodyPr/>
        <a:lstStyle/>
        <a:p>
          <a:endParaRPr lang="en-US"/>
        </a:p>
      </dgm:t>
    </dgm:pt>
    <dgm:pt modelId="{E9714912-F44B-AB47-A9ED-9EAA6E8B64D4}">
      <dgm:prSet phldrT="[Text]" custT="1"/>
      <dgm:spPr/>
      <dgm:t>
        <a:bodyPr/>
        <a:lstStyle/>
        <a:p>
          <a:r>
            <a:rPr lang="en-US" sz="3200" dirty="0">
              <a:solidFill>
                <a:schemeClr val="accent2">
                  <a:lumMod val="60000"/>
                  <a:lumOff val="40000"/>
                </a:schemeClr>
              </a:solidFill>
            </a:rPr>
            <a:t>QA</a:t>
          </a:r>
        </a:p>
      </dgm:t>
    </dgm:pt>
    <dgm:pt modelId="{AC365D30-B073-274B-8FC7-38A4D273E201}" type="parTrans" cxnId="{BCA1AE3A-4DBE-4A40-9432-B9C39F71625D}">
      <dgm:prSet/>
      <dgm:spPr/>
      <dgm:t>
        <a:bodyPr/>
        <a:lstStyle/>
        <a:p>
          <a:endParaRPr lang="en-US"/>
        </a:p>
      </dgm:t>
    </dgm:pt>
    <dgm:pt modelId="{592070E4-49C3-1844-BE51-8EB273A9E401}" type="sibTrans" cxnId="{BCA1AE3A-4DBE-4A40-9432-B9C39F71625D}">
      <dgm:prSet/>
      <dgm:spPr/>
      <dgm:t>
        <a:bodyPr/>
        <a:lstStyle/>
        <a:p>
          <a:endParaRPr lang="en-US"/>
        </a:p>
      </dgm:t>
    </dgm:pt>
    <dgm:pt modelId="{94FB7A57-BBDE-424F-B1BE-D26D0BF11B36}">
      <dgm:prSet phldrT="[Text]"/>
      <dgm:spPr/>
      <dgm:t>
        <a:bodyPr/>
        <a:lstStyle/>
        <a:p>
          <a:r>
            <a:rPr lang="en-US" dirty="0"/>
            <a:t>Recognition</a:t>
          </a:r>
        </a:p>
      </dgm:t>
    </dgm:pt>
    <dgm:pt modelId="{36D1E238-56D3-5748-98EE-0BBA1F9406D8}" type="parTrans" cxnId="{1008F833-C954-6D44-9A6A-32EEB8CA8A5B}">
      <dgm:prSet/>
      <dgm:spPr/>
      <dgm:t>
        <a:bodyPr/>
        <a:lstStyle/>
        <a:p>
          <a:endParaRPr lang="en-US"/>
        </a:p>
      </dgm:t>
    </dgm:pt>
    <dgm:pt modelId="{298350A0-2E5A-E94A-904C-A798885DFD36}" type="sibTrans" cxnId="{1008F833-C954-6D44-9A6A-32EEB8CA8A5B}">
      <dgm:prSet/>
      <dgm:spPr/>
      <dgm:t>
        <a:bodyPr/>
        <a:lstStyle/>
        <a:p>
          <a:endParaRPr lang="en-US"/>
        </a:p>
      </dgm:t>
    </dgm:pt>
    <dgm:pt modelId="{AADFFBE3-E13C-9F44-B10B-6C213830DB0B}">
      <dgm:prSet phldrT="[Text]" custT="1"/>
      <dgm:spPr/>
      <dgm:t>
        <a:bodyPr/>
        <a:lstStyle/>
        <a:p>
          <a:r>
            <a:rPr lang="en-US" sz="2400" dirty="0"/>
            <a:t>Lisbon Recognition Convention</a:t>
          </a:r>
        </a:p>
      </dgm:t>
    </dgm:pt>
    <dgm:pt modelId="{9DBE5C9C-6726-2A4F-8329-36F2CD105A85}" type="parTrans" cxnId="{B1C8061B-691A-294A-AED6-2211DCDCC711}">
      <dgm:prSet/>
      <dgm:spPr/>
      <dgm:t>
        <a:bodyPr/>
        <a:lstStyle/>
        <a:p>
          <a:endParaRPr lang="en-US"/>
        </a:p>
      </dgm:t>
    </dgm:pt>
    <dgm:pt modelId="{06A61332-8F98-9049-B257-0B2496A30231}" type="sibTrans" cxnId="{B1C8061B-691A-294A-AED6-2211DCDCC711}">
      <dgm:prSet/>
      <dgm:spPr/>
      <dgm:t>
        <a:bodyPr/>
        <a:lstStyle/>
        <a:p>
          <a:endParaRPr lang="en-US"/>
        </a:p>
      </dgm:t>
    </dgm:pt>
    <dgm:pt modelId="{045839B0-C0E9-354C-8192-5EC9D47F4FC2}">
      <dgm:prSet phldrT="[Text]" custT="1"/>
      <dgm:spPr/>
      <dgm:t>
        <a:bodyPr/>
        <a:lstStyle/>
        <a:p>
          <a:r>
            <a:rPr lang="en-US" sz="2400" dirty="0"/>
            <a:t>EAR-manual</a:t>
          </a:r>
        </a:p>
      </dgm:t>
    </dgm:pt>
    <dgm:pt modelId="{3420804A-7557-894C-B106-0CAA176EF353}" type="parTrans" cxnId="{BAB53093-3023-154E-AA01-DF858316B6F9}">
      <dgm:prSet/>
      <dgm:spPr/>
      <dgm:t>
        <a:bodyPr/>
        <a:lstStyle/>
        <a:p>
          <a:endParaRPr lang="en-US"/>
        </a:p>
      </dgm:t>
    </dgm:pt>
    <dgm:pt modelId="{6A834603-F533-B643-97D5-C2A9BC9D3751}" type="sibTrans" cxnId="{BAB53093-3023-154E-AA01-DF858316B6F9}">
      <dgm:prSet/>
      <dgm:spPr/>
      <dgm:t>
        <a:bodyPr/>
        <a:lstStyle/>
        <a:p>
          <a:endParaRPr lang="en-US"/>
        </a:p>
      </dgm:t>
    </dgm:pt>
    <dgm:pt modelId="{2944F3C7-B0B3-444F-84F0-A159F4E9CCE9}">
      <dgm:prSet phldrT="[Text]" custT="1"/>
      <dgm:spPr/>
      <dgm:t>
        <a:bodyPr/>
        <a:lstStyle/>
        <a:p>
          <a:r>
            <a:rPr lang="en-US" sz="2400" dirty="0"/>
            <a:t>EQF for </a:t>
          </a:r>
          <a:r>
            <a:rPr lang="en-US" sz="2400" dirty="0" smtClean="0"/>
            <a:t>Lifelong </a:t>
          </a:r>
          <a:r>
            <a:rPr lang="en-US" sz="2400" dirty="0"/>
            <a:t>Learning</a:t>
          </a:r>
        </a:p>
      </dgm:t>
    </dgm:pt>
    <dgm:pt modelId="{508CF459-CD88-B041-AAB8-F5FABE131C61}" type="parTrans" cxnId="{F086181C-B8E1-B24A-94ED-77BCDF9B16CF}">
      <dgm:prSet/>
      <dgm:spPr/>
      <dgm:t>
        <a:bodyPr/>
        <a:lstStyle/>
        <a:p>
          <a:endParaRPr lang="en-US"/>
        </a:p>
      </dgm:t>
    </dgm:pt>
    <dgm:pt modelId="{11FBBEFF-4537-9B42-8622-133B963842A3}" type="sibTrans" cxnId="{F086181C-B8E1-B24A-94ED-77BCDF9B16CF}">
      <dgm:prSet/>
      <dgm:spPr/>
      <dgm:t>
        <a:bodyPr/>
        <a:lstStyle/>
        <a:p>
          <a:endParaRPr lang="en-US"/>
        </a:p>
      </dgm:t>
    </dgm:pt>
    <dgm:pt modelId="{D6932FEC-0487-1249-B2EB-975E3E7D2E97}">
      <dgm:prSet phldrT="[Text]"/>
      <dgm:spPr/>
      <dgm:t>
        <a:bodyPr/>
        <a:lstStyle/>
        <a:p>
          <a:r>
            <a:rPr lang="en-US" dirty="0">
              <a:solidFill>
                <a:srgbClr val="000090"/>
              </a:solidFill>
            </a:rPr>
            <a:t>Transparency</a:t>
          </a:r>
        </a:p>
      </dgm:t>
    </dgm:pt>
    <dgm:pt modelId="{67FB8D49-8803-0541-A0D6-6890FDAFFE28}" type="sibTrans" cxnId="{B567B547-4796-A849-BAFE-2619470F866E}">
      <dgm:prSet/>
      <dgm:spPr/>
      <dgm:t>
        <a:bodyPr/>
        <a:lstStyle/>
        <a:p>
          <a:endParaRPr lang="en-US"/>
        </a:p>
      </dgm:t>
    </dgm:pt>
    <dgm:pt modelId="{71A640A7-464E-DF44-8F2C-D5A6FFF1A9E7}" type="parTrans" cxnId="{B567B547-4796-A849-BAFE-2619470F866E}">
      <dgm:prSet/>
      <dgm:spPr/>
      <dgm:t>
        <a:bodyPr/>
        <a:lstStyle/>
        <a:p>
          <a:endParaRPr lang="en-US"/>
        </a:p>
      </dgm:t>
    </dgm:pt>
    <dgm:pt modelId="{F042C0C7-5EA2-4C44-96F8-E7C1CED45411}">
      <dgm:prSet phldrT="[Text]" custT="1"/>
      <dgm:spPr/>
      <dgm:t>
        <a:bodyPr/>
        <a:lstStyle/>
        <a:p>
          <a:r>
            <a:rPr lang="en-US" sz="2400" dirty="0" smtClean="0"/>
            <a:t>QFs, etc.</a:t>
          </a:r>
          <a:endParaRPr lang="en-US" sz="2400" dirty="0"/>
        </a:p>
      </dgm:t>
    </dgm:pt>
    <dgm:pt modelId="{B8D85529-DCC1-0A42-89F5-2075DBC82D24}" type="sibTrans" cxnId="{95303A93-B352-F046-B9F1-A6B3301549E9}">
      <dgm:prSet/>
      <dgm:spPr/>
      <dgm:t>
        <a:bodyPr/>
        <a:lstStyle/>
        <a:p>
          <a:endParaRPr lang="en-US"/>
        </a:p>
      </dgm:t>
    </dgm:pt>
    <dgm:pt modelId="{69F4ECFA-2393-9642-9F6F-10C1246BC69A}" type="parTrans" cxnId="{95303A93-B352-F046-B9F1-A6B3301549E9}">
      <dgm:prSet/>
      <dgm:spPr/>
      <dgm:t>
        <a:bodyPr/>
        <a:lstStyle/>
        <a:p>
          <a:endParaRPr lang="en-US"/>
        </a:p>
      </dgm:t>
    </dgm:pt>
    <dgm:pt modelId="{FA3B7DAB-79BD-CC43-8AFD-3D92FD137C3E}">
      <dgm:prSet phldrT="[Text]" custT="1"/>
      <dgm:spPr/>
      <dgm:t>
        <a:bodyPr/>
        <a:lstStyle/>
        <a:p>
          <a:r>
            <a:rPr lang="en-US" sz="2400" dirty="0"/>
            <a:t>ECTS User's Guide</a:t>
          </a:r>
        </a:p>
      </dgm:t>
    </dgm:pt>
    <dgm:pt modelId="{74341EF4-03BC-EB42-AA3B-2A1C5E43B270}" type="sibTrans" cxnId="{B96E5498-C098-4F43-99A5-830FBCB14A9E}">
      <dgm:prSet/>
      <dgm:spPr/>
      <dgm:t>
        <a:bodyPr/>
        <a:lstStyle/>
        <a:p>
          <a:endParaRPr lang="en-US"/>
        </a:p>
      </dgm:t>
    </dgm:pt>
    <dgm:pt modelId="{560A86AF-67CD-964E-951B-553B83F8B87F}" type="parTrans" cxnId="{B96E5498-C098-4F43-99A5-830FBCB14A9E}">
      <dgm:prSet/>
      <dgm:spPr/>
      <dgm:t>
        <a:bodyPr/>
        <a:lstStyle/>
        <a:p>
          <a:endParaRPr lang="en-US"/>
        </a:p>
      </dgm:t>
    </dgm:pt>
    <dgm:pt modelId="{3BDC75BB-F373-3749-84B2-97009F38DB99}">
      <dgm:prSet phldrT="[Text]" custT="1"/>
      <dgm:spPr/>
      <dgm:t>
        <a:bodyPr/>
        <a:lstStyle/>
        <a:p>
          <a:r>
            <a:rPr lang="en-US" sz="2400" dirty="0" smtClean="0"/>
            <a:t>Diploma supplement</a:t>
          </a:r>
          <a:endParaRPr lang="en-US" sz="2400" dirty="0"/>
        </a:p>
      </dgm:t>
    </dgm:pt>
    <dgm:pt modelId="{4CB8CE27-275C-9841-B895-441A9D7021ED}" type="sibTrans" cxnId="{E0683C14-7A22-394D-8792-9D351E58390E}">
      <dgm:prSet/>
      <dgm:spPr/>
      <dgm:t>
        <a:bodyPr/>
        <a:lstStyle/>
        <a:p>
          <a:endParaRPr lang="en-US"/>
        </a:p>
      </dgm:t>
    </dgm:pt>
    <dgm:pt modelId="{8F6BB26F-2C9B-EE4A-8CD8-7D18034B4F8A}" type="parTrans" cxnId="{E0683C14-7A22-394D-8792-9D351E58390E}">
      <dgm:prSet/>
      <dgm:spPr/>
      <dgm:t>
        <a:bodyPr/>
        <a:lstStyle/>
        <a:p>
          <a:endParaRPr lang="en-US"/>
        </a:p>
      </dgm:t>
    </dgm:pt>
    <dgm:pt modelId="{E9CF64E3-7BA9-344D-B1C6-F486A3899B21}">
      <dgm:prSet phldrT="[Text]" custT="1"/>
      <dgm:spPr/>
      <dgm:t>
        <a:bodyPr/>
        <a:lstStyle/>
        <a:p>
          <a:endParaRPr lang="en-US" sz="2400"/>
        </a:p>
      </dgm:t>
    </dgm:pt>
    <dgm:pt modelId="{BA9E977E-F540-E04C-B7BD-05187F27A102}" type="parTrans" cxnId="{DDC4AD07-148A-5943-B3DB-4B8CDCD01D38}">
      <dgm:prSet/>
      <dgm:spPr/>
      <dgm:t>
        <a:bodyPr/>
        <a:lstStyle/>
        <a:p>
          <a:endParaRPr lang="en-US"/>
        </a:p>
      </dgm:t>
    </dgm:pt>
    <dgm:pt modelId="{F940EE2E-387A-8347-84DD-E99B093C20C6}" type="sibTrans" cxnId="{DDC4AD07-148A-5943-B3DB-4B8CDCD01D38}">
      <dgm:prSet/>
      <dgm:spPr/>
      <dgm:t>
        <a:bodyPr/>
        <a:lstStyle/>
        <a:p>
          <a:endParaRPr lang="en-US"/>
        </a:p>
      </dgm:t>
    </dgm:pt>
    <dgm:pt modelId="{8A60DECB-DFF6-4F45-BE39-DDFF40579499}">
      <dgm:prSet phldrT="[Text]" custT="1"/>
      <dgm:spPr/>
      <dgm:t>
        <a:bodyPr/>
        <a:lstStyle/>
        <a:p>
          <a:r>
            <a:rPr lang="en-US" sz="2400" dirty="0" smtClean="0"/>
            <a:t>ESG</a:t>
          </a:r>
          <a:endParaRPr lang="en-US" sz="2400" dirty="0"/>
        </a:p>
      </dgm:t>
    </dgm:pt>
    <dgm:pt modelId="{0B72BC94-92A4-2F45-8864-CE299ECB9BCB}" type="parTrans" cxnId="{A059295F-8E2E-6746-9E87-A5F0FE4F558E}">
      <dgm:prSet/>
      <dgm:spPr/>
      <dgm:t>
        <a:bodyPr/>
        <a:lstStyle/>
        <a:p>
          <a:endParaRPr lang="en-US"/>
        </a:p>
      </dgm:t>
    </dgm:pt>
    <dgm:pt modelId="{283999D8-1133-9941-9C6D-492D6BC96F9E}" type="sibTrans" cxnId="{A059295F-8E2E-6746-9E87-A5F0FE4F558E}">
      <dgm:prSet/>
      <dgm:spPr/>
      <dgm:t>
        <a:bodyPr/>
        <a:lstStyle/>
        <a:p>
          <a:endParaRPr lang="en-US"/>
        </a:p>
      </dgm:t>
    </dgm:pt>
    <dgm:pt modelId="{07B9E28F-AFE3-0B4C-8CDF-259DEDFB60DD}">
      <dgm:prSet phldrT="[Text]" custT="1"/>
      <dgm:spPr/>
      <dgm:t>
        <a:bodyPr/>
        <a:lstStyle/>
        <a:p>
          <a:r>
            <a:rPr lang="en-US" sz="2400" dirty="0" smtClean="0"/>
            <a:t>EQAR</a:t>
          </a:r>
          <a:endParaRPr lang="en-US" sz="2400" dirty="0"/>
        </a:p>
      </dgm:t>
    </dgm:pt>
    <dgm:pt modelId="{5895E46C-3102-0B4F-B9B0-3EFD2E6DDADF}" type="parTrans" cxnId="{49A3CC63-9229-5449-83E1-A5AF8A2BD16E}">
      <dgm:prSet/>
      <dgm:spPr/>
      <dgm:t>
        <a:bodyPr/>
        <a:lstStyle/>
        <a:p>
          <a:endParaRPr lang="en-US"/>
        </a:p>
      </dgm:t>
    </dgm:pt>
    <dgm:pt modelId="{BB47DDF3-4A7C-FA44-9A4D-2024ECB34866}" type="sibTrans" cxnId="{49A3CC63-9229-5449-83E1-A5AF8A2BD16E}">
      <dgm:prSet/>
      <dgm:spPr/>
      <dgm:t>
        <a:bodyPr/>
        <a:lstStyle/>
        <a:p>
          <a:endParaRPr lang="en-US"/>
        </a:p>
      </dgm:t>
    </dgm:pt>
    <dgm:pt modelId="{62DDC1FD-2DC8-BE4B-96E6-667191D72646}" type="pres">
      <dgm:prSet presAssocID="{C51778F0-68CE-E745-A743-B5E49E17F447}" presName="cycleMatrixDiagram" presStyleCnt="0">
        <dgm:presLayoutVars>
          <dgm:chMax val="1"/>
          <dgm:dir/>
          <dgm:animLvl val="lvl"/>
          <dgm:resizeHandles val="exact"/>
        </dgm:presLayoutVars>
      </dgm:prSet>
      <dgm:spPr/>
      <dgm:t>
        <a:bodyPr/>
        <a:lstStyle/>
        <a:p>
          <a:endParaRPr lang="en-US"/>
        </a:p>
      </dgm:t>
    </dgm:pt>
    <dgm:pt modelId="{267BBBBC-91C7-E045-8FCE-BB2A0094EFC7}" type="pres">
      <dgm:prSet presAssocID="{C51778F0-68CE-E745-A743-B5E49E17F447}" presName="children" presStyleCnt="0"/>
      <dgm:spPr/>
    </dgm:pt>
    <dgm:pt modelId="{70C8B7CE-4470-4E49-84CB-A8C851273728}" type="pres">
      <dgm:prSet presAssocID="{C51778F0-68CE-E745-A743-B5E49E17F447}" presName="child1group" presStyleCnt="0"/>
      <dgm:spPr/>
    </dgm:pt>
    <dgm:pt modelId="{8CFB367C-FDA2-874B-B7D3-C663DF50BEFC}" type="pres">
      <dgm:prSet presAssocID="{C51778F0-68CE-E745-A743-B5E49E17F447}" presName="child1" presStyleLbl="bgAcc1" presStyleIdx="0" presStyleCnt="4" custLinFactNeighborX="-17065" custLinFactNeighborY="16927"/>
      <dgm:spPr/>
      <dgm:t>
        <a:bodyPr/>
        <a:lstStyle/>
        <a:p>
          <a:endParaRPr lang="en-US"/>
        </a:p>
      </dgm:t>
    </dgm:pt>
    <dgm:pt modelId="{9D1960FF-95D2-1B4F-9751-D9222152EE8C}" type="pres">
      <dgm:prSet presAssocID="{C51778F0-68CE-E745-A743-B5E49E17F447}" presName="child1Text" presStyleLbl="bgAcc1" presStyleIdx="0" presStyleCnt="4">
        <dgm:presLayoutVars>
          <dgm:bulletEnabled val="1"/>
        </dgm:presLayoutVars>
      </dgm:prSet>
      <dgm:spPr/>
      <dgm:t>
        <a:bodyPr/>
        <a:lstStyle/>
        <a:p>
          <a:endParaRPr lang="en-US"/>
        </a:p>
      </dgm:t>
    </dgm:pt>
    <dgm:pt modelId="{17CD6AA8-009F-7144-9DAE-1D092579D301}" type="pres">
      <dgm:prSet presAssocID="{C51778F0-68CE-E745-A743-B5E49E17F447}" presName="child2group" presStyleCnt="0"/>
      <dgm:spPr/>
    </dgm:pt>
    <dgm:pt modelId="{264C1AAC-0705-5D43-A9A3-E3D78AE7F828}" type="pres">
      <dgm:prSet presAssocID="{C51778F0-68CE-E745-A743-B5E49E17F447}" presName="child2" presStyleLbl="bgAcc1" presStyleIdx="1" presStyleCnt="4" custScaleX="80097" custLinFactNeighborX="14202" custLinFactNeighborY="4290"/>
      <dgm:spPr/>
      <dgm:t>
        <a:bodyPr/>
        <a:lstStyle/>
        <a:p>
          <a:endParaRPr lang="en-US"/>
        </a:p>
      </dgm:t>
    </dgm:pt>
    <dgm:pt modelId="{4BF6FF7C-3514-9E46-B331-5FACFAB58468}" type="pres">
      <dgm:prSet presAssocID="{C51778F0-68CE-E745-A743-B5E49E17F447}" presName="child2Text" presStyleLbl="bgAcc1" presStyleIdx="1" presStyleCnt="4">
        <dgm:presLayoutVars>
          <dgm:bulletEnabled val="1"/>
        </dgm:presLayoutVars>
      </dgm:prSet>
      <dgm:spPr/>
      <dgm:t>
        <a:bodyPr/>
        <a:lstStyle/>
        <a:p>
          <a:endParaRPr lang="en-US"/>
        </a:p>
      </dgm:t>
    </dgm:pt>
    <dgm:pt modelId="{DBF13CB3-2596-0F43-B047-3E791ADC5E5D}" type="pres">
      <dgm:prSet presAssocID="{C51778F0-68CE-E745-A743-B5E49E17F447}" presName="child3group" presStyleCnt="0"/>
      <dgm:spPr/>
    </dgm:pt>
    <dgm:pt modelId="{329C1EFA-D628-D549-AD5B-6F063B9DED51}" type="pres">
      <dgm:prSet presAssocID="{C51778F0-68CE-E745-A743-B5E49E17F447}" presName="child3" presStyleLbl="bgAcc1" presStyleIdx="2" presStyleCnt="4" custScaleX="108591" custScaleY="129378" custLinFactNeighborX="32901" custLinFactNeighborY="-23449"/>
      <dgm:spPr/>
      <dgm:t>
        <a:bodyPr/>
        <a:lstStyle/>
        <a:p>
          <a:endParaRPr lang="en-US"/>
        </a:p>
      </dgm:t>
    </dgm:pt>
    <dgm:pt modelId="{FC6C1C46-8131-6140-9327-F62999FC4C34}" type="pres">
      <dgm:prSet presAssocID="{C51778F0-68CE-E745-A743-B5E49E17F447}" presName="child3Text" presStyleLbl="bgAcc1" presStyleIdx="2" presStyleCnt="4">
        <dgm:presLayoutVars>
          <dgm:bulletEnabled val="1"/>
        </dgm:presLayoutVars>
      </dgm:prSet>
      <dgm:spPr/>
      <dgm:t>
        <a:bodyPr/>
        <a:lstStyle/>
        <a:p>
          <a:endParaRPr lang="en-US"/>
        </a:p>
      </dgm:t>
    </dgm:pt>
    <dgm:pt modelId="{50948C8E-1994-024F-A330-2C8E6A6B72B6}" type="pres">
      <dgm:prSet presAssocID="{C51778F0-68CE-E745-A743-B5E49E17F447}" presName="child4group" presStyleCnt="0"/>
      <dgm:spPr/>
    </dgm:pt>
    <dgm:pt modelId="{4DA45AEF-4CCB-3F42-98D7-3521C93F3987}" type="pres">
      <dgm:prSet presAssocID="{C51778F0-68CE-E745-A743-B5E49E17F447}" presName="child4" presStyleLbl="bgAcc1" presStyleIdx="3" presStyleCnt="4" custScaleY="160217" custLinFactNeighborX="-37730" custLinFactNeighborY="7390"/>
      <dgm:spPr/>
      <dgm:t>
        <a:bodyPr/>
        <a:lstStyle/>
        <a:p>
          <a:endParaRPr lang="en-US"/>
        </a:p>
      </dgm:t>
    </dgm:pt>
    <dgm:pt modelId="{D7CD60DD-A0F5-1940-BEAA-9AF4991EB6B8}" type="pres">
      <dgm:prSet presAssocID="{C51778F0-68CE-E745-A743-B5E49E17F447}" presName="child4Text" presStyleLbl="bgAcc1" presStyleIdx="3" presStyleCnt="4">
        <dgm:presLayoutVars>
          <dgm:bulletEnabled val="1"/>
        </dgm:presLayoutVars>
      </dgm:prSet>
      <dgm:spPr/>
      <dgm:t>
        <a:bodyPr/>
        <a:lstStyle/>
        <a:p>
          <a:endParaRPr lang="en-US"/>
        </a:p>
      </dgm:t>
    </dgm:pt>
    <dgm:pt modelId="{FCCCE5E1-8251-7040-8B14-C5C7763CB8CA}" type="pres">
      <dgm:prSet presAssocID="{C51778F0-68CE-E745-A743-B5E49E17F447}" presName="childPlaceholder" presStyleCnt="0"/>
      <dgm:spPr/>
    </dgm:pt>
    <dgm:pt modelId="{0A7037E0-E162-5146-B902-B29BFDE5FBC2}" type="pres">
      <dgm:prSet presAssocID="{C51778F0-68CE-E745-A743-B5E49E17F447}" presName="circle" presStyleCnt="0"/>
      <dgm:spPr/>
    </dgm:pt>
    <dgm:pt modelId="{53769719-057C-7749-9C3B-100836E7AB55}" type="pres">
      <dgm:prSet presAssocID="{C51778F0-68CE-E745-A743-B5E49E17F447}" presName="quadrant1" presStyleLbl="node1" presStyleIdx="0" presStyleCnt="4">
        <dgm:presLayoutVars>
          <dgm:chMax val="1"/>
          <dgm:bulletEnabled val="1"/>
        </dgm:presLayoutVars>
      </dgm:prSet>
      <dgm:spPr/>
      <dgm:t>
        <a:bodyPr/>
        <a:lstStyle/>
        <a:p>
          <a:endParaRPr lang="en-US"/>
        </a:p>
      </dgm:t>
    </dgm:pt>
    <dgm:pt modelId="{A0A1D134-97A2-FA48-B40C-61988608306B}" type="pres">
      <dgm:prSet presAssocID="{C51778F0-68CE-E745-A743-B5E49E17F447}" presName="quadrant2" presStyleLbl="node1" presStyleIdx="1" presStyleCnt="4">
        <dgm:presLayoutVars>
          <dgm:chMax val="1"/>
          <dgm:bulletEnabled val="1"/>
        </dgm:presLayoutVars>
      </dgm:prSet>
      <dgm:spPr/>
      <dgm:t>
        <a:bodyPr/>
        <a:lstStyle/>
        <a:p>
          <a:endParaRPr lang="en-US"/>
        </a:p>
      </dgm:t>
    </dgm:pt>
    <dgm:pt modelId="{E431E129-1F3A-CF4C-B69B-5499095AFF33}" type="pres">
      <dgm:prSet presAssocID="{C51778F0-68CE-E745-A743-B5E49E17F447}" presName="quadrant3" presStyleLbl="node1" presStyleIdx="2" presStyleCnt="4" custLinFactNeighborX="1101" custLinFactNeighborY="-16714">
        <dgm:presLayoutVars>
          <dgm:chMax val="1"/>
          <dgm:bulletEnabled val="1"/>
        </dgm:presLayoutVars>
      </dgm:prSet>
      <dgm:spPr/>
      <dgm:t>
        <a:bodyPr/>
        <a:lstStyle/>
        <a:p>
          <a:endParaRPr lang="en-US"/>
        </a:p>
      </dgm:t>
    </dgm:pt>
    <dgm:pt modelId="{8D9F5D46-B6F1-DB4F-B457-0FD62245387F}" type="pres">
      <dgm:prSet presAssocID="{C51778F0-68CE-E745-A743-B5E49E17F447}" presName="quadrant4" presStyleLbl="node1" presStyleIdx="3" presStyleCnt="4">
        <dgm:presLayoutVars>
          <dgm:chMax val="1"/>
          <dgm:bulletEnabled val="1"/>
        </dgm:presLayoutVars>
      </dgm:prSet>
      <dgm:spPr/>
      <dgm:t>
        <a:bodyPr/>
        <a:lstStyle/>
        <a:p>
          <a:endParaRPr lang="en-US"/>
        </a:p>
      </dgm:t>
    </dgm:pt>
    <dgm:pt modelId="{160FACFD-3D39-B649-A214-600D8749D91C}" type="pres">
      <dgm:prSet presAssocID="{C51778F0-68CE-E745-A743-B5E49E17F447}" presName="quadrantPlaceholder" presStyleCnt="0"/>
      <dgm:spPr/>
    </dgm:pt>
    <dgm:pt modelId="{7458447A-4B2C-F944-9485-5146113AD070}" type="pres">
      <dgm:prSet presAssocID="{C51778F0-68CE-E745-A743-B5E49E17F447}" presName="center1" presStyleLbl="fgShp" presStyleIdx="0" presStyleCnt="2"/>
      <dgm:spPr/>
    </dgm:pt>
    <dgm:pt modelId="{C6282B91-2676-C548-B3F9-0B2D70244B57}" type="pres">
      <dgm:prSet presAssocID="{C51778F0-68CE-E745-A743-B5E49E17F447}" presName="center2" presStyleLbl="fgShp" presStyleIdx="1" presStyleCnt="2"/>
      <dgm:spPr/>
    </dgm:pt>
  </dgm:ptLst>
  <dgm:cxnLst>
    <dgm:cxn modelId="{E0683C14-7A22-394D-8792-9D351E58390E}" srcId="{D6932FEC-0487-1249-B2EB-975E3E7D2E97}" destId="{3BDC75BB-F373-3749-84B2-97009F38DB99}" srcOrd="0" destOrd="0" parTransId="{8F6BB26F-2C9B-EE4A-8CD8-7D18034B4F8A}" sibTransId="{4CB8CE27-275C-9841-B895-441A9D7021ED}"/>
    <dgm:cxn modelId="{0B8EE7DE-ADCE-904A-A2B4-3DF37457A095}" type="presOf" srcId="{084FC2EA-4430-E44E-B3FC-596C60CDD709}" destId="{9D1960FF-95D2-1B4F-9751-D9222152EE8C}" srcOrd="1" destOrd="0" presId="urn:microsoft.com/office/officeart/2005/8/layout/cycle4"/>
    <dgm:cxn modelId="{B1C8061B-691A-294A-AED6-2211DCDCC711}" srcId="{94FB7A57-BBDE-424F-B1BE-D26D0BF11B36}" destId="{AADFFBE3-E13C-9F44-B10B-6C213830DB0B}" srcOrd="0" destOrd="0" parTransId="{9DBE5C9C-6726-2A4F-8329-36F2CD105A85}" sibTransId="{06A61332-8F98-9049-B257-0B2496A30231}"/>
    <dgm:cxn modelId="{9BCFC98C-D78C-D444-BCE1-E8E3F19C2107}" type="presOf" srcId="{C51778F0-68CE-E745-A743-B5E49E17F447}" destId="{62DDC1FD-2DC8-BE4B-96E6-667191D72646}" srcOrd="0" destOrd="0" presId="urn:microsoft.com/office/officeart/2005/8/layout/cycle4"/>
    <dgm:cxn modelId="{A69110C2-E28D-CB45-AC6B-4D0A043C5905}" type="presOf" srcId="{3BDC75BB-F373-3749-84B2-97009F38DB99}" destId="{D7CD60DD-A0F5-1940-BEAA-9AF4991EB6B8}" srcOrd="1" destOrd="0" presId="urn:microsoft.com/office/officeart/2005/8/layout/cycle4"/>
    <dgm:cxn modelId="{1C202028-3306-694A-9031-02EE1C6AC575}" srcId="{C51778F0-68CE-E745-A743-B5E49E17F447}" destId="{C0FD74C2-E4F5-9242-8072-210E2FC7728C}" srcOrd="0" destOrd="0" parTransId="{3639EE65-6B17-7247-8A5C-B9E0B3956CE5}" sibTransId="{30DD8584-39B4-174F-8759-6C33FEC85F64}"/>
    <dgm:cxn modelId="{314873AE-5621-104E-8605-18257FB9E84B}" type="presOf" srcId="{2944F3C7-B0B3-444F-84F0-A159F4E9CCE9}" destId="{8CFB367C-FDA2-874B-B7D3-C663DF50BEFC}" srcOrd="0" destOrd="1" presId="urn:microsoft.com/office/officeart/2005/8/layout/cycle4"/>
    <dgm:cxn modelId="{6625EAB9-FAD7-694D-901E-914B9DB9057E}" type="presOf" srcId="{AADFFBE3-E13C-9F44-B10B-6C213830DB0B}" destId="{FC6C1C46-8131-6140-9327-F62999FC4C34}" srcOrd="1" destOrd="0" presId="urn:microsoft.com/office/officeart/2005/8/layout/cycle4"/>
    <dgm:cxn modelId="{5AD07C3B-48EA-D34B-9F98-F85ED145C50F}" type="presOf" srcId="{07B9E28F-AFE3-0B4C-8CDF-259DEDFB60DD}" destId="{264C1AAC-0705-5D43-A9A3-E3D78AE7F828}" srcOrd="0" destOrd="2" presId="urn:microsoft.com/office/officeart/2005/8/layout/cycle4"/>
    <dgm:cxn modelId="{8718B67B-CA49-C04D-813F-88BFAEA887E4}" type="presOf" srcId="{07B9E28F-AFE3-0B4C-8CDF-259DEDFB60DD}" destId="{4BF6FF7C-3514-9E46-B331-5FACFAB58468}" srcOrd="1" destOrd="2" presId="urn:microsoft.com/office/officeart/2005/8/layout/cycle4"/>
    <dgm:cxn modelId="{AC9A1A6B-9C2E-CE4F-AB63-8C9AF412D2F5}" type="presOf" srcId="{2944F3C7-B0B3-444F-84F0-A159F4E9CCE9}" destId="{9D1960FF-95D2-1B4F-9751-D9222152EE8C}" srcOrd="1" destOrd="1" presId="urn:microsoft.com/office/officeart/2005/8/layout/cycle4"/>
    <dgm:cxn modelId="{3E488D0E-2AF9-4840-AD3A-1F9F42699772}" type="presOf" srcId="{E9CF64E3-7BA9-344D-B1C6-F486A3899B21}" destId="{264C1AAC-0705-5D43-A9A3-E3D78AE7F828}" srcOrd="0" destOrd="0" presId="urn:microsoft.com/office/officeart/2005/8/layout/cycle4"/>
    <dgm:cxn modelId="{143C1034-BDA1-D54F-B8DA-AF0DCF6414E8}" type="presOf" srcId="{E9CF64E3-7BA9-344D-B1C6-F486A3899B21}" destId="{4BF6FF7C-3514-9E46-B331-5FACFAB58468}" srcOrd="1" destOrd="0" presId="urn:microsoft.com/office/officeart/2005/8/layout/cycle4"/>
    <dgm:cxn modelId="{1008F833-C954-6D44-9A6A-32EEB8CA8A5B}" srcId="{C51778F0-68CE-E745-A743-B5E49E17F447}" destId="{94FB7A57-BBDE-424F-B1BE-D26D0BF11B36}" srcOrd="2" destOrd="0" parTransId="{36D1E238-56D3-5748-98EE-0BBA1F9406D8}" sibTransId="{298350A0-2E5A-E94A-904C-A798885DFD36}"/>
    <dgm:cxn modelId="{52CE04A0-66E7-CA42-8F2A-EE6B8A97B528}" type="presOf" srcId="{8A60DECB-DFF6-4F45-BE39-DDFF40579499}" destId="{4BF6FF7C-3514-9E46-B331-5FACFAB58468}" srcOrd="1" destOrd="1" presId="urn:microsoft.com/office/officeart/2005/8/layout/cycle4"/>
    <dgm:cxn modelId="{FD6B7E89-21C8-3E47-99CB-20782210ADD0}" type="presOf" srcId="{E9714912-F44B-AB47-A9ED-9EAA6E8B64D4}" destId="{A0A1D134-97A2-FA48-B40C-61988608306B}" srcOrd="0" destOrd="0" presId="urn:microsoft.com/office/officeart/2005/8/layout/cycle4"/>
    <dgm:cxn modelId="{49A3CC63-9229-5449-83E1-A5AF8A2BD16E}" srcId="{E9714912-F44B-AB47-A9ED-9EAA6E8B64D4}" destId="{07B9E28F-AFE3-0B4C-8CDF-259DEDFB60DD}" srcOrd="2" destOrd="0" parTransId="{5895E46C-3102-0B4F-B9B0-3EFD2E6DDADF}" sibTransId="{BB47DDF3-4A7C-FA44-9A4D-2024ECB34866}"/>
    <dgm:cxn modelId="{E8593EBB-9BEA-3046-972C-43D83269E199}" type="presOf" srcId="{F042C0C7-5EA2-4C44-96F8-E7C1CED45411}" destId="{D7CD60DD-A0F5-1940-BEAA-9AF4991EB6B8}" srcOrd="1" destOrd="2" presId="urn:microsoft.com/office/officeart/2005/8/layout/cycle4"/>
    <dgm:cxn modelId="{BCA1AE3A-4DBE-4A40-9432-B9C39F71625D}" srcId="{C51778F0-68CE-E745-A743-B5E49E17F447}" destId="{E9714912-F44B-AB47-A9ED-9EAA6E8B64D4}" srcOrd="1" destOrd="0" parTransId="{AC365D30-B073-274B-8FC7-38A4D273E201}" sibTransId="{592070E4-49C3-1844-BE51-8EB273A9E401}"/>
    <dgm:cxn modelId="{02F637E7-1541-9541-9532-26D0B92BE536}" type="presOf" srcId="{AADFFBE3-E13C-9F44-B10B-6C213830DB0B}" destId="{329C1EFA-D628-D549-AD5B-6F063B9DED51}" srcOrd="0" destOrd="0" presId="urn:microsoft.com/office/officeart/2005/8/layout/cycle4"/>
    <dgm:cxn modelId="{87F0269B-7624-3247-8228-4CC0D0103A5C}" type="presOf" srcId="{FA3B7DAB-79BD-CC43-8AFD-3D92FD137C3E}" destId="{D7CD60DD-A0F5-1940-BEAA-9AF4991EB6B8}" srcOrd="1" destOrd="1" presId="urn:microsoft.com/office/officeart/2005/8/layout/cycle4"/>
    <dgm:cxn modelId="{67F09F91-E014-5E43-B4AC-9F5398675241}" type="presOf" srcId="{045839B0-C0E9-354C-8192-5EC9D47F4FC2}" destId="{FC6C1C46-8131-6140-9327-F62999FC4C34}" srcOrd="1" destOrd="1" presId="urn:microsoft.com/office/officeart/2005/8/layout/cycle4"/>
    <dgm:cxn modelId="{A059295F-8E2E-6746-9E87-A5F0FE4F558E}" srcId="{E9714912-F44B-AB47-A9ED-9EAA6E8B64D4}" destId="{8A60DECB-DFF6-4F45-BE39-DDFF40579499}" srcOrd="1" destOrd="0" parTransId="{0B72BC94-92A4-2F45-8864-CE299ECB9BCB}" sibTransId="{283999D8-1133-9941-9C6D-492D6BC96F9E}"/>
    <dgm:cxn modelId="{F086181C-B8E1-B24A-94ED-77BCDF9B16CF}" srcId="{C0FD74C2-E4F5-9242-8072-210E2FC7728C}" destId="{2944F3C7-B0B3-444F-84F0-A159F4E9CCE9}" srcOrd="1" destOrd="0" parTransId="{508CF459-CD88-B041-AAB8-F5FABE131C61}" sibTransId="{11FBBEFF-4537-9B42-8622-133B963842A3}"/>
    <dgm:cxn modelId="{DDC4AD07-148A-5943-B3DB-4B8CDCD01D38}" srcId="{E9714912-F44B-AB47-A9ED-9EAA6E8B64D4}" destId="{E9CF64E3-7BA9-344D-B1C6-F486A3899B21}" srcOrd="0" destOrd="0" parTransId="{BA9E977E-F540-E04C-B7BD-05187F27A102}" sibTransId="{F940EE2E-387A-8347-84DD-E99B093C20C6}"/>
    <dgm:cxn modelId="{BAB53093-3023-154E-AA01-DF858316B6F9}" srcId="{94FB7A57-BBDE-424F-B1BE-D26D0BF11B36}" destId="{045839B0-C0E9-354C-8192-5EC9D47F4FC2}" srcOrd="1" destOrd="0" parTransId="{3420804A-7557-894C-B106-0CAA176EF353}" sibTransId="{6A834603-F533-B643-97D5-C2A9BC9D3751}"/>
    <dgm:cxn modelId="{24A0A459-23BB-CD4C-AC92-1F9AB4B4946B}" type="presOf" srcId="{C0FD74C2-E4F5-9242-8072-210E2FC7728C}" destId="{53769719-057C-7749-9C3B-100836E7AB55}" srcOrd="0" destOrd="0" presId="urn:microsoft.com/office/officeart/2005/8/layout/cycle4"/>
    <dgm:cxn modelId="{F2C66AB2-DE69-8D49-AC4B-663BF389AFEC}" type="presOf" srcId="{F042C0C7-5EA2-4C44-96F8-E7C1CED45411}" destId="{4DA45AEF-4CCB-3F42-98D7-3521C93F3987}" srcOrd="0" destOrd="2" presId="urn:microsoft.com/office/officeart/2005/8/layout/cycle4"/>
    <dgm:cxn modelId="{4FCF5738-AC49-1240-9B52-8557AB647DB8}" type="presOf" srcId="{3BDC75BB-F373-3749-84B2-97009F38DB99}" destId="{4DA45AEF-4CCB-3F42-98D7-3521C93F3987}" srcOrd="0" destOrd="0" presId="urn:microsoft.com/office/officeart/2005/8/layout/cycle4"/>
    <dgm:cxn modelId="{79635CD7-4F12-E641-90D5-9D6C57450400}" type="presOf" srcId="{8A60DECB-DFF6-4F45-BE39-DDFF40579499}" destId="{264C1AAC-0705-5D43-A9A3-E3D78AE7F828}" srcOrd="0" destOrd="1" presId="urn:microsoft.com/office/officeart/2005/8/layout/cycle4"/>
    <dgm:cxn modelId="{8C87E23C-B681-3E49-955B-E68B98296D36}" type="presOf" srcId="{94FB7A57-BBDE-424F-B1BE-D26D0BF11B36}" destId="{E431E129-1F3A-CF4C-B69B-5499095AFF33}" srcOrd="0" destOrd="0" presId="urn:microsoft.com/office/officeart/2005/8/layout/cycle4"/>
    <dgm:cxn modelId="{B078AD0C-5661-5F4B-B1B6-886E1BA1D729}" type="presOf" srcId="{084FC2EA-4430-E44E-B3FC-596C60CDD709}" destId="{8CFB367C-FDA2-874B-B7D3-C663DF50BEFC}" srcOrd="0" destOrd="0" presId="urn:microsoft.com/office/officeart/2005/8/layout/cycle4"/>
    <dgm:cxn modelId="{B96E5498-C098-4F43-99A5-830FBCB14A9E}" srcId="{D6932FEC-0487-1249-B2EB-975E3E7D2E97}" destId="{FA3B7DAB-79BD-CC43-8AFD-3D92FD137C3E}" srcOrd="1" destOrd="0" parTransId="{560A86AF-67CD-964E-951B-553B83F8B87F}" sibTransId="{74341EF4-03BC-EB42-AA3B-2A1C5E43B270}"/>
    <dgm:cxn modelId="{B567B547-4796-A849-BAFE-2619470F866E}" srcId="{C51778F0-68CE-E745-A743-B5E49E17F447}" destId="{D6932FEC-0487-1249-B2EB-975E3E7D2E97}" srcOrd="3" destOrd="0" parTransId="{71A640A7-464E-DF44-8F2C-D5A6FFF1A9E7}" sibTransId="{67FB8D49-8803-0541-A0D6-6890FDAFFE28}"/>
    <dgm:cxn modelId="{4849077C-EDDF-A841-B3D1-A6B0A93E2495}" srcId="{C0FD74C2-E4F5-9242-8072-210E2FC7728C}" destId="{084FC2EA-4430-E44E-B3FC-596C60CDD709}" srcOrd="0" destOrd="0" parTransId="{15112E22-ACB6-BA43-9C8B-29A325CBA106}" sibTransId="{B2C4DBFD-2C4D-6647-B757-5DA0F1510FE5}"/>
    <dgm:cxn modelId="{2CAE86F6-CF83-624B-BDF5-6B91DF078AA2}" type="presOf" srcId="{045839B0-C0E9-354C-8192-5EC9D47F4FC2}" destId="{329C1EFA-D628-D549-AD5B-6F063B9DED51}" srcOrd="0" destOrd="1" presId="urn:microsoft.com/office/officeart/2005/8/layout/cycle4"/>
    <dgm:cxn modelId="{95303A93-B352-F046-B9F1-A6B3301549E9}" srcId="{D6932FEC-0487-1249-B2EB-975E3E7D2E97}" destId="{F042C0C7-5EA2-4C44-96F8-E7C1CED45411}" srcOrd="2" destOrd="0" parTransId="{69F4ECFA-2393-9642-9F6F-10C1246BC69A}" sibTransId="{B8D85529-DCC1-0A42-89F5-2075DBC82D24}"/>
    <dgm:cxn modelId="{48D80DDF-7E09-6640-9538-E17C42EBD12E}" type="presOf" srcId="{FA3B7DAB-79BD-CC43-8AFD-3D92FD137C3E}" destId="{4DA45AEF-4CCB-3F42-98D7-3521C93F3987}" srcOrd="0" destOrd="1" presId="urn:microsoft.com/office/officeart/2005/8/layout/cycle4"/>
    <dgm:cxn modelId="{41F875B4-7594-7B49-8545-A0E222E17BCD}" type="presOf" srcId="{D6932FEC-0487-1249-B2EB-975E3E7D2E97}" destId="{8D9F5D46-B6F1-DB4F-B457-0FD62245387F}" srcOrd="0" destOrd="0" presId="urn:microsoft.com/office/officeart/2005/8/layout/cycle4"/>
    <dgm:cxn modelId="{EC9AD514-7378-1F41-A300-4293F27F478C}" type="presParOf" srcId="{62DDC1FD-2DC8-BE4B-96E6-667191D72646}" destId="{267BBBBC-91C7-E045-8FCE-BB2A0094EFC7}" srcOrd="0" destOrd="0" presId="urn:microsoft.com/office/officeart/2005/8/layout/cycle4"/>
    <dgm:cxn modelId="{F3E35B60-EC98-B942-8C4E-ECA80B61B7D0}" type="presParOf" srcId="{267BBBBC-91C7-E045-8FCE-BB2A0094EFC7}" destId="{70C8B7CE-4470-4E49-84CB-A8C851273728}" srcOrd="0" destOrd="0" presId="urn:microsoft.com/office/officeart/2005/8/layout/cycle4"/>
    <dgm:cxn modelId="{AE3274FB-7328-AB43-9B0A-74118DAE3B96}" type="presParOf" srcId="{70C8B7CE-4470-4E49-84CB-A8C851273728}" destId="{8CFB367C-FDA2-874B-B7D3-C663DF50BEFC}" srcOrd="0" destOrd="0" presId="urn:microsoft.com/office/officeart/2005/8/layout/cycle4"/>
    <dgm:cxn modelId="{450A6291-D913-CA40-8C1E-F043A5D756A6}" type="presParOf" srcId="{70C8B7CE-4470-4E49-84CB-A8C851273728}" destId="{9D1960FF-95D2-1B4F-9751-D9222152EE8C}" srcOrd="1" destOrd="0" presId="urn:microsoft.com/office/officeart/2005/8/layout/cycle4"/>
    <dgm:cxn modelId="{74DA027B-52FE-8D49-84CE-B2DB2FA65AE6}" type="presParOf" srcId="{267BBBBC-91C7-E045-8FCE-BB2A0094EFC7}" destId="{17CD6AA8-009F-7144-9DAE-1D092579D301}" srcOrd="1" destOrd="0" presId="urn:microsoft.com/office/officeart/2005/8/layout/cycle4"/>
    <dgm:cxn modelId="{786C8024-DF31-1E45-B205-98B34B90576B}" type="presParOf" srcId="{17CD6AA8-009F-7144-9DAE-1D092579D301}" destId="{264C1AAC-0705-5D43-A9A3-E3D78AE7F828}" srcOrd="0" destOrd="0" presId="urn:microsoft.com/office/officeart/2005/8/layout/cycle4"/>
    <dgm:cxn modelId="{5B1B8D3C-D586-664D-A3E6-220CFB762580}" type="presParOf" srcId="{17CD6AA8-009F-7144-9DAE-1D092579D301}" destId="{4BF6FF7C-3514-9E46-B331-5FACFAB58468}" srcOrd="1" destOrd="0" presId="urn:microsoft.com/office/officeart/2005/8/layout/cycle4"/>
    <dgm:cxn modelId="{E3C87FD7-291E-744C-BC13-A2F4FD8E3EE0}" type="presParOf" srcId="{267BBBBC-91C7-E045-8FCE-BB2A0094EFC7}" destId="{DBF13CB3-2596-0F43-B047-3E791ADC5E5D}" srcOrd="2" destOrd="0" presId="urn:microsoft.com/office/officeart/2005/8/layout/cycle4"/>
    <dgm:cxn modelId="{63BDDC6A-F2C9-C64B-81B0-D21E596E7406}" type="presParOf" srcId="{DBF13CB3-2596-0F43-B047-3E791ADC5E5D}" destId="{329C1EFA-D628-D549-AD5B-6F063B9DED51}" srcOrd="0" destOrd="0" presId="urn:microsoft.com/office/officeart/2005/8/layout/cycle4"/>
    <dgm:cxn modelId="{7EB3CE59-F90F-BB4B-A2D6-FAFDBB4112B7}" type="presParOf" srcId="{DBF13CB3-2596-0F43-B047-3E791ADC5E5D}" destId="{FC6C1C46-8131-6140-9327-F62999FC4C34}" srcOrd="1" destOrd="0" presId="urn:microsoft.com/office/officeart/2005/8/layout/cycle4"/>
    <dgm:cxn modelId="{E0AD25BC-455C-CE4F-8963-AB15701ADF14}" type="presParOf" srcId="{267BBBBC-91C7-E045-8FCE-BB2A0094EFC7}" destId="{50948C8E-1994-024F-A330-2C8E6A6B72B6}" srcOrd="3" destOrd="0" presId="urn:microsoft.com/office/officeart/2005/8/layout/cycle4"/>
    <dgm:cxn modelId="{5D295C0D-6839-F34A-A750-98364D770CBF}" type="presParOf" srcId="{50948C8E-1994-024F-A330-2C8E6A6B72B6}" destId="{4DA45AEF-4CCB-3F42-98D7-3521C93F3987}" srcOrd="0" destOrd="0" presId="urn:microsoft.com/office/officeart/2005/8/layout/cycle4"/>
    <dgm:cxn modelId="{3E4BEC6B-092D-E044-8FC4-EAA856829683}" type="presParOf" srcId="{50948C8E-1994-024F-A330-2C8E6A6B72B6}" destId="{D7CD60DD-A0F5-1940-BEAA-9AF4991EB6B8}" srcOrd="1" destOrd="0" presId="urn:microsoft.com/office/officeart/2005/8/layout/cycle4"/>
    <dgm:cxn modelId="{979F4129-1422-164E-B5CA-12A7F706EDDD}" type="presParOf" srcId="{267BBBBC-91C7-E045-8FCE-BB2A0094EFC7}" destId="{FCCCE5E1-8251-7040-8B14-C5C7763CB8CA}" srcOrd="4" destOrd="0" presId="urn:microsoft.com/office/officeart/2005/8/layout/cycle4"/>
    <dgm:cxn modelId="{8CE9C6AB-E04D-E14B-8B65-35D9B87019AD}" type="presParOf" srcId="{62DDC1FD-2DC8-BE4B-96E6-667191D72646}" destId="{0A7037E0-E162-5146-B902-B29BFDE5FBC2}" srcOrd="1" destOrd="0" presId="urn:microsoft.com/office/officeart/2005/8/layout/cycle4"/>
    <dgm:cxn modelId="{57550534-BEF0-1B40-9404-899DC56A0F10}" type="presParOf" srcId="{0A7037E0-E162-5146-B902-B29BFDE5FBC2}" destId="{53769719-057C-7749-9C3B-100836E7AB55}" srcOrd="0" destOrd="0" presId="urn:microsoft.com/office/officeart/2005/8/layout/cycle4"/>
    <dgm:cxn modelId="{A0809C23-7FA8-E347-B490-52CAE54E48CB}" type="presParOf" srcId="{0A7037E0-E162-5146-B902-B29BFDE5FBC2}" destId="{A0A1D134-97A2-FA48-B40C-61988608306B}" srcOrd="1" destOrd="0" presId="urn:microsoft.com/office/officeart/2005/8/layout/cycle4"/>
    <dgm:cxn modelId="{3E376876-8646-7A4F-8625-38DFFD400261}" type="presParOf" srcId="{0A7037E0-E162-5146-B902-B29BFDE5FBC2}" destId="{E431E129-1F3A-CF4C-B69B-5499095AFF33}" srcOrd="2" destOrd="0" presId="urn:microsoft.com/office/officeart/2005/8/layout/cycle4"/>
    <dgm:cxn modelId="{AC65C2B9-60E9-7044-AC51-AE5C91E4CF05}" type="presParOf" srcId="{0A7037E0-E162-5146-B902-B29BFDE5FBC2}" destId="{8D9F5D46-B6F1-DB4F-B457-0FD62245387F}" srcOrd="3" destOrd="0" presId="urn:microsoft.com/office/officeart/2005/8/layout/cycle4"/>
    <dgm:cxn modelId="{F11D59B3-D3A1-0D4A-8426-EB4AF09366A6}" type="presParOf" srcId="{0A7037E0-E162-5146-B902-B29BFDE5FBC2}" destId="{160FACFD-3D39-B649-A214-600D8749D91C}" srcOrd="4" destOrd="0" presId="urn:microsoft.com/office/officeart/2005/8/layout/cycle4"/>
    <dgm:cxn modelId="{D7A50A4F-670D-5940-A4F9-4FE719C8D728}" type="presParOf" srcId="{62DDC1FD-2DC8-BE4B-96E6-667191D72646}" destId="{7458447A-4B2C-F944-9485-5146113AD070}" srcOrd="2" destOrd="0" presId="urn:microsoft.com/office/officeart/2005/8/layout/cycle4"/>
    <dgm:cxn modelId="{EC8DE716-21C6-9640-99B2-EB2E9D2A8EC0}" type="presParOf" srcId="{62DDC1FD-2DC8-BE4B-96E6-667191D72646}" destId="{C6282B91-2676-C548-B3F9-0B2D70244B57}"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Futura Condensed" charset="0"/>
                <a:ea typeface="ヒラギノ角ゴ ProN W3" charset="0"/>
                <a:cs typeface="ヒラギノ角ゴ ProN W3" charset="0"/>
                <a:sym typeface="Futura Condensed"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FED89F1-AAFB-45B5-9971-1B6ABE1EA7EC}" type="datetimeFigureOut">
              <a:rPr lang="en-US" altLang="en-US"/>
              <a:pPr/>
              <a:t>11/18/2014</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Futura Condensed" charset="0"/>
                <a:ea typeface="ヒラギノ角ゴ ProN W3" charset="0"/>
                <a:cs typeface="ヒラギノ角ゴ ProN W3" charset="0"/>
                <a:sym typeface="Futura Condensed"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6457F4B-CC88-4C9B-8924-41143B943B2F}" type="slidenum">
              <a:rPr lang="en-US" altLang="en-US"/>
              <a:pPr/>
              <a:t>‹#›</a:t>
            </a:fld>
            <a:endParaRPr lang="en-US" altLang="en-US"/>
          </a:p>
        </p:txBody>
      </p:sp>
    </p:spTree>
    <p:extLst>
      <p:ext uri="{BB962C8B-B14F-4D97-AF65-F5344CB8AC3E}">
        <p14:creationId xmlns:p14="http://schemas.microsoft.com/office/powerpoint/2010/main" val="272381221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en-US" smtClean="0"/>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600">
                <a:solidFill>
                  <a:srgbClr val="2D4141"/>
                </a:solidFill>
                <a:latin typeface="Futura Condensed" pitchFamily="-84" charset="0"/>
                <a:ea typeface="ヒラギノ角ゴ ProN W3" pitchFamily="-84" charset="-128"/>
                <a:sym typeface="Futura Condensed" pitchFamily="-84" charset="0"/>
              </a:defRPr>
            </a:lvl1pPr>
            <a:lvl2pPr marL="742950" indent="-285750" eaLnBrk="0" hangingPunct="0">
              <a:defRPr sz="4600">
                <a:solidFill>
                  <a:srgbClr val="2D4141"/>
                </a:solidFill>
                <a:latin typeface="Futura Condensed" pitchFamily="-84" charset="0"/>
                <a:ea typeface="ヒラギノ角ゴ ProN W3" pitchFamily="-84" charset="-128"/>
                <a:sym typeface="Futura Condensed" pitchFamily="-84" charset="0"/>
              </a:defRPr>
            </a:lvl2pPr>
            <a:lvl3pPr marL="1143000" indent="-228600" eaLnBrk="0" hangingPunct="0">
              <a:defRPr sz="4600">
                <a:solidFill>
                  <a:srgbClr val="2D4141"/>
                </a:solidFill>
                <a:latin typeface="Futura Condensed" pitchFamily="-84" charset="0"/>
                <a:ea typeface="ヒラギノ角ゴ ProN W3" pitchFamily="-84" charset="-128"/>
                <a:sym typeface="Futura Condensed" pitchFamily="-84" charset="0"/>
              </a:defRPr>
            </a:lvl3pPr>
            <a:lvl4pPr marL="1600200" indent="-228600" eaLnBrk="0" hangingPunct="0">
              <a:defRPr sz="4600">
                <a:solidFill>
                  <a:srgbClr val="2D4141"/>
                </a:solidFill>
                <a:latin typeface="Futura Condensed" pitchFamily="-84" charset="0"/>
                <a:ea typeface="ヒラギノ角ゴ ProN W3" pitchFamily="-84" charset="-128"/>
                <a:sym typeface="Futura Condensed" pitchFamily="-84" charset="0"/>
              </a:defRPr>
            </a:lvl4pPr>
            <a:lvl5pPr marL="2057400" indent="-228600" eaLnBrk="0" hangingPunct="0">
              <a:defRPr sz="4600">
                <a:solidFill>
                  <a:srgbClr val="2D4141"/>
                </a:solidFill>
                <a:latin typeface="Futura Condensed" pitchFamily="-84" charset="0"/>
                <a:ea typeface="ヒラギノ角ゴ ProN W3" pitchFamily="-84" charset="-128"/>
                <a:sym typeface="Futura Condensed" pitchFamily="-84" charset="0"/>
              </a:defRPr>
            </a:lvl5pPr>
            <a:lvl6pPr marL="25146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6pPr>
            <a:lvl7pPr marL="29718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7pPr>
            <a:lvl8pPr marL="34290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8pPr>
            <a:lvl9pPr marL="38862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9pPr>
          </a:lstStyle>
          <a:p>
            <a:pPr eaLnBrk="1" hangingPunct="1"/>
            <a:fld id="{BA212A82-22C7-47E8-8D03-45C8C2D2FE6B}" type="slidenum">
              <a:rPr lang="en-US" altLang="en-US" sz="1200"/>
              <a:pPr eaLnBrk="1" hangingPunct="1"/>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en-US" smtClean="0"/>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600">
                <a:solidFill>
                  <a:srgbClr val="2D4141"/>
                </a:solidFill>
                <a:latin typeface="Futura Condensed" pitchFamily="-84" charset="0"/>
                <a:ea typeface="ヒラギノ角ゴ ProN W3" pitchFamily="-84" charset="-128"/>
                <a:sym typeface="Futura Condensed" pitchFamily="-84" charset="0"/>
              </a:defRPr>
            </a:lvl1pPr>
            <a:lvl2pPr marL="742950" indent="-285750" eaLnBrk="0" hangingPunct="0">
              <a:defRPr sz="4600">
                <a:solidFill>
                  <a:srgbClr val="2D4141"/>
                </a:solidFill>
                <a:latin typeface="Futura Condensed" pitchFamily="-84" charset="0"/>
                <a:ea typeface="ヒラギノ角ゴ ProN W3" pitchFamily="-84" charset="-128"/>
                <a:sym typeface="Futura Condensed" pitchFamily="-84" charset="0"/>
              </a:defRPr>
            </a:lvl2pPr>
            <a:lvl3pPr marL="1143000" indent="-228600" eaLnBrk="0" hangingPunct="0">
              <a:defRPr sz="4600">
                <a:solidFill>
                  <a:srgbClr val="2D4141"/>
                </a:solidFill>
                <a:latin typeface="Futura Condensed" pitchFamily="-84" charset="0"/>
                <a:ea typeface="ヒラギノ角ゴ ProN W3" pitchFamily="-84" charset="-128"/>
                <a:sym typeface="Futura Condensed" pitchFamily="-84" charset="0"/>
              </a:defRPr>
            </a:lvl3pPr>
            <a:lvl4pPr marL="1600200" indent="-228600" eaLnBrk="0" hangingPunct="0">
              <a:defRPr sz="4600">
                <a:solidFill>
                  <a:srgbClr val="2D4141"/>
                </a:solidFill>
                <a:latin typeface="Futura Condensed" pitchFamily="-84" charset="0"/>
                <a:ea typeface="ヒラギノ角ゴ ProN W3" pitchFamily="-84" charset="-128"/>
                <a:sym typeface="Futura Condensed" pitchFamily="-84" charset="0"/>
              </a:defRPr>
            </a:lvl4pPr>
            <a:lvl5pPr marL="2057400" indent="-228600" eaLnBrk="0" hangingPunct="0">
              <a:defRPr sz="4600">
                <a:solidFill>
                  <a:srgbClr val="2D4141"/>
                </a:solidFill>
                <a:latin typeface="Futura Condensed" pitchFamily="-84" charset="0"/>
                <a:ea typeface="ヒラギノ角ゴ ProN W3" pitchFamily="-84" charset="-128"/>
                <a:sym typeface="Futura Condensed" pitchFamily="-84" charset="0"/>
              </a:defRPr>
            </a:lvl5pPr>
            <a:lvl6pPr marL="25146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6pPr>
            <a:lvl7pPr marL="29718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7pPr>
            <a:lvl8pPr marL="34290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8pPr>
            <a:lvl9pPr marL="38862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9pPr>
          </a:lstStyle>
          <a:p>
            <a:pPr eaLnBrk="1" hangingPunct="1"/>
            <a:fld id="{DF995407-0087-422E-8473-7A6855DCFF6A}" type="slidenum">
              <a:rPr lang="en-US" altLang="en-US" sz="1200"/>
              <a:pPr eaLnBrk="1" hangingPunct="1"/>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en-US" smtClean="0"/>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600">
                <a:solidFill>
                  <a:srgbClr val="2D4141"/>
                </a:solidFill>
                <a:latin typeface="Futura Condensed" pitchFamily="-84" charset="0"/>
                <a:ea typeface="ヒラギノ角ゴ ProN W3" pitchFamily="-84" charset="-128"/>
                <a:sym typeface="Futura Condensed" pitchFamily="-84" charset="0"/>
              </a:defRPr>
            </a:lvl1pPr>
            <a:lvl2pPr marL="742950" indent="-285750" eaLnBrk="0" hangingPunct="0">
              <a:defRPr sz="4600">
                <a:solidFill>
                  <a:srgbClr val="2D4141"/>
                </a:solidFill>
                <a:latin typeface="Futura Condensed" pitchFamily="-84" charset="0"/>
                <a:ea typeface="ヒラギノ角ゴ ProN W3" pitchFamily="-84" charset="-128"/>
                <a:sym typeface="Futura Condensed" pitchFamily="-84" charset="0"/>
              </a:defRPr>
            </a:lvl2pPr>
            <a:lvl3pPr marL="1143000" indent="-228600" eaLnBrk="0" hangingPunct="0">
              <a:defRPr sz="4600">
                <a:solidFill>
                  <a:srgbClr val="2D4141"/>
                </a:solidFill>
                <a:latin typeface="Futura Condensed" pitchFamily="-84" charset="0"/>
                <a:ea typeface="ヒラギノ角ゴ ProN W3" pitchFamily="-84" charset="-128"/>
                <a:sym typeface="Futura Condensed" pitchFamily="-84" charset="0"/>
              </a:defRPr>
            </a:lvl3pPr>
            <a:lvl4pPr marL="1600200" indent="-228600" eaLnBrk="0" hangingPunct="0">
              <a:defRPr sz="4600">
                <a:solidFill>
                  <a:srgbClr val="2D4141"/>
                </a:solidFill>
                <a:latin typeface="Futura Condensed" pitchFamily="-84" charset="0"/>
                <a:ea typeface="ヒラギノ角ゴ ProN W3" pitchFamily="-84" charset="-128"/>
                <a:sym typeface="Futura Condensed" pitchFamily="-84" charset="0"/>
              </a:defRPr>
            </a:lvl4pPr>
            <a:lvl5pPr marL="2057400" indent="-228600" eaLnBrk="0" hangingPunct="0">
              <a:defRPr sz="4600">
                <a:solidFill>
                  <a:srgbClr val="2D4141"/>
                </a:solidFill>
                <a:latin typeface="Futura Condensed" pitchFamily="-84" charset="0"/>
                <a:ea typeface="ヒラギノ角ゴ ProN W3" pitchFamily="-84" charset="-128"/>
                <a:sym typeface="Futura Condensed" pitchFamily="-84" charset="0"/>
              </a:defRPr>
            </a:lvl5pPr>
            <a:lvl6pPr marL="25146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6pPr>
            <a:lvl7pPr marL="29718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7pPr>
            <a:lvl8pPr marL="34290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8pPr>
            <a:lvl9pPr marL="38862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9pPr>
          </a:lstStyle>
          <a:p>
            <a:pPr eaLnBrk="1" hangingPunct="1"/>
            <a:fld id="{ADC19D74-788B-4422-86F8-A84C90F1164D}" type="slidenum">
              <a:rPr lang="en-US" altLang="en-US" sz="1200"/>
              <a:pPr eaLnBrk="1" hangingPunct="1"/>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en-US" smtClean="0"/>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600">
                <a:solidFill>
                  <a:srgbClr val="2D4141"/>
                </a:solidFill>
                <a:latin typeface="Futura Condensed" pitchFamily="-84" charset="0"/>
                <a:ea typeface="ヒラギノ角ゴ ProN W3" pitchFamily="-84" charset="-128"/>
                <a:sym typeface="Futura Condensed" pitchFamily="-84" charset="0"/>
              </a:defRPr>
            </a:lvl1pPr>
            <a:lvl2pPr marL="742950" indent="-285750" eaLnBrk="0" hangingPunct="0">
              <a:defRPr sz="4600">
                <a:solidFill>
                  <a:srgbClr val="2D4141"/>
                </a:solidFill>
                <a:latin typeface="Futura Condensed" pitchFamily="-84" charset="0"/>
                <a:ea typeface="ヒラギノ角ゴ ProN W3" pitchFamily="-84" charset="-128"/>
                <a:sym typeface="Futura Condensed" pitchFamily="-84" charset="0"/>
              </a:defRPr>
            </a:lvl2pPr>
            <a:lvl3pPr marL="1143000" indent="-228600" eaLnBrk="0" hangingPunct="0">
              <a:defRPr sz="4600">
                <a:solidFill>
                  <a:srgbClr val="2D4141"/>
                </a:solidFill>
                <a:latin typeface="Futura Condensed" pitchFamily="-84" charset="0"/>
                <a:ea typeface="ヒラギノ角ゴ ProN W3" pitchFamily="-84" charset="-128"/>
                <a:sym typeface="Futura Condensed" pitchFamily="-84" charset="0"/>
              </a:defRPr>
            </a:lvl3pPr>
            <a:lvl4pPr marL="1600200" indent="-228600" eaLnBrk="0" hangingPunct="0">
              <a:defRPr sz="4600">
                <a:solidFill>
                  <a:srgbClr val="2D4141"/>
                </a:solidFill>
                <a:latin typeface="Futura Condensed" pitchFamily="-84" charset="0"/>
                <a:ea typeface="ヒラギノ角ゴ ProN W3" pitchFamily="-84" charset="-128"/>
                <a:sym typeface="Futura Condensed" pitchFamily="-84" charset="0"/>
              </a:defRPr>
            </a:lvl4pPr>
            <a:lvl5pPr marL="2057400" indent="-228600" eaLnBrk="0" hangingPunct="0">
              <a:defRPr sz="4600">
                <a:solidFill>
                  <a:srgbClr val="2D4141"/>
                </a:solidFill>
                <a:latin typeface="Futura Condensed" pitchFamily="-84" charset="0"/>
                <a:ea typeface="ヒラギノ角ゴ ProN W3" pitchFamily="-84" charset="-128"/>
                <a:sym typeface="Futura Condensed" pitchFamily="-84" charset="0"/>
              </a:defRPr>
            </a:lvl5pPr>
            <a:lvl6pPr marL="25146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6pPr>
            <a:lvl7pPr marL="29718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7pPr>
            <a:lvl8pPr marL="34290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8pPr>
            <a:lvl9pPr marL="38862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9pPr>
          </a:lstStyle>
          <a:p>
            <a:pPr eaLnBrk="1" hangingPunct="1"/>
            <a:fld id="{C634442C-B4A0-43B6-A243-BA8315143A51}" type="slidenum">
              <a:rPr lang="en-US" altLang="en-US" sz="1200"/>
              <a:pPr eaLnBrk="1" hangingPunct="1"/>
              <a:t>13</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en-US" smtClean="0"/>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600">
                <a:solidFill>
                  <a:srgbClr val="2D4141"/>
                </a:solidFill>
                <a:latin typeface="Futura Condensed" pitchFamily="-84" charset="0"/>
                <a:ea typeface="ヒラギノ角ゴ ProN W3" pitchFamily="-84" charset="-128"/>
                <a:sym typeface="Futura Condensed" pitchFamily="-84" charset="0"/>
              </a:defRPr>
            </a:lvl1pPr>
            <a:lvl2pPr marL="742950" indent="-285750" eaLnBrk="0" hangingPunct="0">
              <a:defRPr sz="4600">
                <a:solidFill>
                  <a:srgbClr val="2D4141"/>
                </a:solidFill>
                <a:latin typeface="Futura Condensed" pitchFamily="-84" charset="0"/>
                <a:ea typeface="ヒラギノ角ゴ ProN W3" pitchFamily="-84" charset="-128"/>
                <a:sym typeface="Futura Condensed" pitchFamily="-84" charset="0"/>
              </a:defRPr>
            </a:lvl2pPr>
            <a:lvl3pPr marL="1143000" indent="-228600" eaLnBrk="0" hangingPunct="0">
              <a:defRPr sz="4600">
                <a:solidFill>
                  <a:srgbClr val="2D4141"/>
                </a:solidFill>
                <a:latin typeface="Futura Condensed" pitchFamily="-84" charset="0"/>
                <a:ea typeface="ヒラギノ角ゴ ProN W3" pitchFamily="-84" charset="-128"/>
                <a:sym typeface="Futura Condensed" pitchFamily="-84" charset="0"/>
              </a:defRPr>
            </a:lvl3pPr>
            <a:lvl4pPr marL="1600200" indent="-228600" eaLnBrk="0" hangingPunct="0">
              <a:defRPr sz="4600">
                <a:solidFill>
                  <a:srgbClr val="2D4141"/>
                </a:solidFill>
                <a:latin typeface="Futura Condensed" pitchFamily="-84" charset="0"/>
                <a:ea typeface="ヒラギノ角ゴ ProN W3" pitchFamily="-84" charset="-128"/>
                <a:sym typeface="Futura Condensed" pitchFamily="-84" charset="0"/>
              </a:defRPr>
            </a:lvl4pPr>
            <a:lvl5pPr marL="2057400" indent="-228600" eaLnBrk="0" hangingPunct="0">
              <a:defRPr sz="4600">
                <a:solidFill>
                  <a:srgbClr val="2D4141"/>
                </a:solidFill>
                <a:latin typeface="Futura Condensed" pitchFamily="-84" charset="0"/>
                <a:ea typeface="ヒラギノ角ゴ ProN W3" pitchFamily="-84" charset="-128"/>
                <a:sym typeface="Futura Condensed" pitchFamily="-84" charset="0"/>
              </a:defRPr>
            </a:lvl5pPr>
            <a:lvl6pPr marL="25146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6pPr>
            <a:lvl7pPr marL="29718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7pPr>
            <a:lvl8pPr marL="34290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8pPr>
            <a:lvl9pPr marL="38862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9pPr>
          </a:lstStyle>
          <a:p>
            <a:pPr eaLnBrk="1" hangingPunct="1"/>
            <a:fld id="{9A995AEF-D513-43B7-A72D-F8ACE3606C98}" type="slidenum">
              <a:rPr lang="en-US" altLang="en-US" sz="1200"/>
              <a:pPr eaLnBrk="1" hangingPunct="1"/>
              <a:t>14</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en-US" smtClean="0"/>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600">
                <a:solidFill>
                  <a:srgbClr val="2D4141"/>
                </a:solidFill>
                <a:latin typeface="Futura Condensed" pitchFamily="-84" charset="0"/>
                <a:ea typeface="ヒラギノ角ゴ ProN W3" pitchFamily="-84" charset="-128"/>
                <a:sym typeface="Futura Condensed" pitchFamily="-84" charset="0"/>
              </a:defRPr>
            </a:lvl1pPr>
            <a:lvl2pPr marL="742950" indent="-285750" eaLnBrk="0" hangingPunct="0">
              <a:defRPr sz="4600">
                <a:solidFill>
                  <a:srgbClr val="2D4141"/>
                </a:solidFill>
                <a:latin typeface="Futura Condensed" pitchFamily="-84" charset="0"/>
                <a:ea typeface="ヒラギノ角ゴ ProN W3" pitchFamily="-84" charset="-128"/>
                <a:sym typeface="Futura Condensed" pitchFamily="-84" charset="0"/>
              </a:defRPr>
            </a:lvl2pPr>
            <a:lvl3pPr marL="1143000" indent="-228600" eaLnBrk="0" hangingPunct="0">
              <a:defRPr sz="4600">
                <a:solidFill>
                  <a:srgbClr val="2D4141"/>
                </a:solidFill>
                <a:latin typeface="Futura Condensed" pitchFamily="-84" charset="0"/>
                <a:ea typeface="ヒラギノ角ゴ ProN W3" pitchFamily="-84" charset="-128"/>
                <a:sym typeface="Futura Condensed" pitchFamily="-84" charset="0"/>
              </a:defRPr>
            </a:lvl3pPr>
            <a:lvl4pPr marL="1600200" indent="-228600" eaLnBrk="0" hangingPunct="0">
              <a:defRPr sz="4600">
                <a:solidFill>
                  <a:srgbClr val="2D4141"/>
                </a:solidFill>
                <a:latin typeface="Futura Condensed" pitchFamily="-84" charset="0"/>
                <a:ea typeface="ヒラギノ角ゴ ProN W3" pitchFamily="-84" charset="-128"/>
                <a:sym typeface="Futura Condensed" pitchFamily="-84" charset="0"/>
              </a:defRPr>
            </a:lvl4pPr>
            <a:lvl5pPr marL="2057400" indent="-228600" eaLnBrk="0" hangingPunct="0">
              <a:defRPr sz="4600">
                <a:solidFill>
                  <a:srgbClr val="2D4141"/>
                </a:solidFill>
                <a:latin typeface="Futura Condensed" pitchFamily="-84" charset="0"/>
                <a:ea typeface="ヒラギノ角ゴ ProN W3" pitchFamily="-84" charset="-128"/>
                <a:sym typeface="Futura Condensed" pitchFamily="-84" charset="0"/>
              </a:defRPr>
            </a:lvl5pPr>
            <a:lvl6pPr marL="25146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6pPr>
            <a:lvl7pPr marL="29718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7pPr>
            <a:lvl8pPr marL="34290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8pPr>
            <a:lvl9pPr marL="38862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9pPr>
          </a:lstStyle>
          <a:p>
            <a:pPr eaLnBrk="1" hangingPunct="1"/>
            <a:fld id="{C3BEC341-91E9-4225-8BE7-3FC9542F6A83}" type="slidenum">
              <a:rPr lang="en-US" altLang="en-US" sz="1200"/>
              <a:pPr eaLnBrk="1" hangingPunct="1"/>
              <a:t>15</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en-US" smtClean="0"/>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600">
                <a:solidFill>
                  <a:srgbClr val="2D4141"/>
                </a:solidFill>
                <a:latin typeface="Futura Condensed" pitchFamily="-84" charset="0"/>
                <a:ea typeface="ヒラギノ角ゴ ProN W3" pitchFamily="-84" charset="-128"/>
                <a:sym typeface="Futura Condensed" pitchFamily="-84" charset="0"/>
              </a:defRPr>
            </a:lvl1pPr>
            <a:lvl2pPr marL="742950" indent="-285750" eaLnBrk="0" hangingPunct="0">
              <a:defRPr sz="4600">
                <a:solidFill>
                  <a:srgbClr val="2D4141"/>
                </a:solidFill>
                <a:latin typeface="Futura Condensed" pitchFamily="-84" charset="0"/>
                <a:ea typeface="ヒラギノ角ゴ ProN W3" pitchFamily="-84" charset="-128"/>
                <a:sym typeface="Futura Condensed" pitchFamily="-84" charset="0"/>
              </a:defRPr>
            </a:lvl2pPr>
            <a:lvl3pPr marL="1143000" indent="-228600" eaLnBrk="0" hangingPunct="0">
              <a:defRPr sz="4600">
                <a:solidFill>
                  <a:srgbClr val="2D4141"/>
                </a:solidFill>
                <a:latin typeface="Futura Condensed" pitchFamily="-84" charset="0"/>
                <a:ea typeface="ヒラギノ角ゴ ProN W3" pitchFamily="-84" charset="-128"/>
                <a:sym typeface="Futura Condensed" pitchFamily="-84" charset="0"/>
              </a:defRPr>
            </a:lvl3pPr>
            <a:lvl4pPr marL="1600200" indent="-228600" eaLnBrk="0" hangingPunct="0">
              <a:defRPr sz="4600">
                <a:solidFill>
                  <a:srgbClr val="2D4141"/>
                </a:solidFill>
                <a:latin typeface="Futura Condensed" pitchFamily="-84" charset="0"/>
                <a:ea typeface="ヒラギノ角ゴ ProN W3" pitchFamily="-84" charset="-128"/>
                <a:sym typeface="Futura Condensed" pitchFamily="-84" charset="0"/>
              </a:defRPr>
            </a:lvl4pPr>
            <a:lvl5pPr marL="2057400" indent="-228600" eaLnBrk="0" hangingPunct="0">
              <a:defRPr sz="4600">
                <a:solidFill>
                  <a:srgbClr val="2D4141"/>
                </a:solidFill>
                <a:latin typeface="Futura Condensed" pitchFamily="-84" charset="0"/>
                <a:ea typeface="ヒラギノ角ゴ ProN W3" pitchFamily="-84" charset="-128"/>
                <a:sym typeface="Futura Condensed" pitchFamily="-84" charset="0"/>
              </a:defRPr>
            </a:lvl5pPr>
            <a:lvl6pPr marL="25146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6pPr>
            <a:lvl7pPr marL="29718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7pPr>
            <a:lvl8pPr marL="34290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8pPr>
            <a:lvl9pPr marL="38862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9pPr>
          </a:lstStyle>
          <a:p>
            <a:pPr eaLnBrk="1" hangingPunct="1"/>
            <a:fld id="{4582A43F-5DBF-485B-B73E-6DE33B25A7F4}" type="slidenum">
              <a:rPr lang="en-US" altLang="en-US" sz="1200"/>
              <a:pPr eaLnBrk="1" hangingPunct="1"/>
              <a:t>16</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en-US" smtClean="0"/>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600">
                <a:solidFill>
                  <a:srgbClr val="2D4141"/>
                </a:solidFill>
                <a:latin typeface="Futura Condensed" pitchFamily="-84" charset="0"/>
                <a:ea typeface="ヒラギノ角ゴ ProN W3" pitchFamily="-84" charset="-128"/>
                <a:sym typeface="Futura Condensed" pitchFamily="-84" charset="0"/>
              </a:defRPr>
            </a:lvl1pPr>
            <a:lvl2pPr marL="742950" indent="-285750" eaLnBrk="0" hangingPunct="0">
              <a:defRPr sz="4600">
                <a:solidFill>
                  <a:srgbClr val="2D4141"/>
                </a:solidFill>
                <a:latin typeface="Futura Condensed" pitchFamily="-84" charset="0"/>
                <a:ea typeface="ヒラギノ角ゴ ProN W3" pitchFamily="-84" charset="-128"/>
                <a:sym typeface="Futura Condensed" pitchFamily="-84" charset="0"/>
              </a:defRPr>
            </a:lvl2pPr>
            <a:lvl3pPr marL="1143000" indent="-228600" eaLnBrk="0" hangingPunct="0">
              <a:defRPr sz="4600">
                <a:solidFill>
                  <a:srgbClr val="2D4141"/>
                </a:solidFill>
                <a:latin typeface="Futura Condensed" pitchFamily="-84" charset="0"/>
                <a:ea typeface="ヒラギノ角ゴ ProN W3" pitchFamily="-84" charset="-128"/>
                <a:sym typeface="Futura Condensed" pitchFamily="-84" charset="0"/>
              </a:defRPr>
            </a:lvl3pPr>
            <a:lvl4pPr marL="1600200" indent="-228600" eaLnBrk="0" hangingPunct="0">
              <a:defRPr sz="4600">
                <a:solidFill>
                  <a:srgbClr val="2D4141"/>
                </a:solidFill>
                <a:latin typeface="Futura Condensed" pitchFamily="-84" charset="0"/>
                <a:ea typeface="ヒラギノ角ゴ ProN W3" pitchFamily="-84" charset="-128"/>
                <a:sym typeface="Futura Condensed" pitchFamily="-84" charset="0"/>
              </a:defRPr>
            </a:lvl4pPr>
            <a:lvl5pPr marL="2057400" indent="-228600" eaLnBrk="0" hangingPunct="0">
              <a:defRPr sz="4600">
                <a:solidFill>
                  <a:srgbClr val="2D4141"/>
                </a:solidFill>
                <a:latin typeface="Futura Condensed" pitchFamily="-84" charset="0"/>
                <a:ea typeface="ヒラギノ角ゴ ProN W3" pitchFamily="-84" charset="-128"/>
                <a:sym typeface="Futura Condensed" pitchFamily="-84" charset="0"/>
              </a:defRPr>
            </a:lvl5pPr>
            <a:lvl6pPr marL="25146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6pPr>
            <a:lvl7pPr marL="29718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7pPr>
            <a:lvl8pPr marL="34290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8pPr>
            <a:lvl9pPr marL="38862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9pPr>
          </a:lstStyle>
          <a:p>
            <a:pPr eaLnBrk="1" hangingPunct="1"/>
            <a:fld id="{952570A9-C004-4291-B063-FB7242E85BC1}" type="slidenum">
              <a:rPr lang="en-US" altLang="en-US" sz="1200"/>
              <a:pPr eaLnBrk="1" hangingPunct="1"/>
              <a:t>17</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en-US" smtClean="0"/>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600">
                <a:solidFill>
                  <a:srgbClr val="2D4141"/>
                </a:solidFill>
                <a:latin typeface="Futura Condensed" pitchFamily="-84" charset="0"/>
                <a:ea typeface="ヒラギノ角ゴ ProN W3" pitchFamily="-84" charset="-128"/>
                <a:sym typeface="Futura Condensed" pitchFamily="-84" charset="0"/>
              </a:defRPr>
            </a:lvl1pPr>
            <a:lvl2pPr marL="742950" indent="-285750" eaLnBrk="0" hangingPunct="0">
              <a:defRPr sz="4600">
                <a:solidFill>
                  <a:srgbClr val="2D4141"/>
                </a:solidFill>
                <a:latin typeface="Futura Condensed" pitchFamily="-84" charset="0"/>
                <a:ea typeface="ヒラギノ角ゴ ProN W3" pitchFamily="-84" charset="-128"/>
                <a:sym typeface="Futura Condensed" pitchFamily="-84" charset="0"/>
              </a:defRPr>
            </a:lvl2pPr>
            <a:lvl3pPr marL="1143000" indent="-228600" eaLnBrk="0" hangingPunct="0">
              <a:defRPr sz="4600">
                <a:solidFill>
                  <a:srgbClr val="2D4141"/>
                </a:solidFill>
                <a:latin typeface="Futura Condensed" pitchFamily="-84" charset="0"/>
                <a:ea typeface="ヒラギノ角ゴ ProN W3" pitchFamily="-84" charset="-128"/>
                <a:sym typeface="Futura Condensed" pitchFamily="-84" charset="0"/>
              </a:defRPr>
            </a:lvl3pPr>
            <a:lvl4pPr marL="1600200" indent="-228600" eaLnBrk="0" hangingPunct="0">
              <a:defRPr sz="4600">
                <a:solidFill>
                  <a:srgbClr val="2D4141"/>
                </a:solidFill>
                <a:latin typeface="Futura Condensed" pitchFamily="-84" charset="0"/>
                <a:ea typeface="ヒラギノ角ゴ ProN W3" pitchFamily="-84" charset="-128"/>
                <a:sym typeface="Futura Condensed" pitchFamily="-84" charset="0"/>
              </a:defRPr>
            </a:lvl4pPr>
            <a:lvl5pPr marL="2057400" indent="-228600" eaLnBrk="0" hangingPunct="0">
              <a:defRPr sz="4600">
                <a:solidFill>
                  <a:srgbClr val="2D4141"/>
                </a:solidFill>
                <a:latin typeface="Futura Condensed" pitchFamily="-84" charset="0"/>
                <a:ea typeface="ヒラギノ角ゴ ProN W3" pitchFamily="-84" charset="-128"/>
                <a:sym typeface="Futura Condensed" pitchFamily="-84" charset="0"/>
              </a:defRPr>
            </a:lvl5pPr>
            <a:lvl6pPr marL="25146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6pPr>
            <a:lvl7pPr marL="29718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7pPr>
            <a:lvl8pPr marL="34290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8pPr>
            <a:lvl9pPr marL="38862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9pPr>
          </a:lstStyle>
          <a:p>
            <a:pPr eaLnBrk="1" hangingPunct="1"/>
            <a:fld id="{99FE84FB-E722-4928-99FE-6EEAA81D2964}" type="slidenum">
              <a:rPr lang="en-US" altLang="en-US" sz="1200"/>
              <a:pPr eaLnBrk="1" hangingPunct="1"/>
              <a:t>18</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en-US" smtClean="0"/>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600">
                <a:solidFill>
                  <a:srgbClr val="2D4141"/>
                </a:solidFill>
                <a:latin typeface="Futura Condensed" pitchFamily="-84" charset="0"/>
                <a:ea typeface="ヒラギノ角ゴ ProN W3" pitchFamily="-84" charset="-128"/>
                <a:sym typeface="Futura Condensed" pitchFamily="-84" charset="0"/>
              </a:defRPr>
            </a:lvl1pPr>
            <a:lvl2pPr marL="742950" indent="-285750" eaLnBrk="0" hangingPunct="0">
              <a:defRPr sz="4600">
                <a:solidFill>
                  <a:srgbClr val="2D4141"/>
                </a:solidFill>
                <a:latin typeface="Futura Condensed" pitchFamily="-84" charset="0"/>
                <a:ea typeface="ヒラギノ角ゴ ProN W3" pitchFamily="-84" charset="-128"/>
                <a:sym typeface="Futura Condensed" pitchFamily="-84" charset="0"/>
              </a:defRPr>
            </a:lvl2pPr>
            <a:lvl3pPr marL="1143000" indent="-228600" eaLnBrk="0" hangingPunct="0">
              <a:defRPr sz="4600">
                <a:solidFill>
                  <a:srgbClr val="2D4141"/>
                </a:solidFill>
                <a:latin typeface="Futura Condensed" pitchFamily="-84" charset="0"/>
                <a:ea typeface="ヒラギノ角ゴ ProN W3" pitchFamily="-84" charset="-128"/>
                <a:sym typeface="Futura Condensed" pitchFamily="-84" charset="0"/>
              </a:defRPr>
            </a:lvl3pPr>
            <a:lvl4pPr marL="1600200" indent="-228600" eaLnBrk="0" hangingPunct="0">
              <a:defRPr sz="4600">
                <a:solidFill>
                  <a:srgbClr val="2D4141"/>
                </a:solidFill>
                <a:latin typeface="Futura Condensed" pitchFamily="-84" charset="0"/>
                <a:ea typeface="ヒラギノ角ゴ ProN W3" pitchFamily="-84" charset="-128"/>
                <a:sym typeface="Futura Condensed" pitchFamily="-84" charset="0"/>
              </a:defRPr>
            </a:lvl4pPr>
            <a:lvl5pPr marL="2057400" indent="-228600" eaLnBrk="0" hangingPunct="0">
              <a:defRPr sz="4600">
                <a:solidFill>
                  <a:srgbClr val="2D4141"/>
                </a:solidFill>
                <a:latin typeface="Futura Condensed" pitchFamily="-84" charset="0"/>
                <a:ea typeface="ヒラギノ角ゴ ProN W3" pitchFamily="-84" charset="-128"/>
                <a:sym typeface="Futura Condensed" pitchFamily="-84" charset="0"/>
              </a:defRPr>
            </a:lvl5pPr>
            <a:lvl6pPr marL="25146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6pPr>
            <a:lvl7pPr marL="29718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7pPr>
            <a:lvl8pPr marL="34290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8pPr>
            <a:lvl9pPr marL="38862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9pPr>
          </a:lstStyle>
          <a:p>
            <a:pPr eaLnBrk="1" hangingPunct="1"/>
            <a:fld id="{F650E825-2F14-44D7-9D1F-67A632086508}" type="slidenum">
              <a:rPr lang="en-US" altLang="en-US" sz="1200"/>
              <a:pPr eaLnBrk="1" hangingPunct="1"/>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en-US" smtClean="0"/>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600">
                <a:solidFill>
                  <a:srgbClr val="2D4141"/>
                </a:solidFill>
                <a:latin typeface="Futura Condensed" pitchFamily="-84" charset="0"/>
                <a:ea typeface="ヒラギノ角ゴ ProN W3" pitchFamily="-84" charset="-128"/>
                <a:sym typeface="Futura Condensed" pitchFamily="-84" charset="0"/>
              </a:defRPr>
            </a:lvl1pPr>
            <a:lvl2pPr marL="742950" indent="-285750" eaLnBrk="0" hangingPunct="0">
              <a:defRPr sz="4600">
                <a:solidFill>
                  <a:srgbClr val="2D4141"/>
                </a:solidFill>
                <a:latin typeface="Futura Condensed" pitchFamily="-84" charset="0"/>
                <a:ea typeface="ヒラギノ角ゴ ProN W3" pitchFamily="-84" charset="-128"/>
                <a:sym typeface="Futura Condensed" pitchFamily="-84" charset="0"/>
              </a:defRPr>
            </a:lvl2pPr>
            <a:lvl3pPr marL="1143000" indent="-228600" eaLnBrk="0" hangingPunct="0">
              <a:defRPr sz="4600">
                <a:solidFill>
                  <a:srgbClr val="2D4141"/>
                </a:solidFill>
                <a:latin typeface="Futura Condensed" pitchFamily="-84" charset="0"/>
                <a:ea typeface="ヒラギノ角ゴ ProN W3" pitchFamily="-84" charset="-128"/>
                <a:sym typeface="Futura Condensed" pitchFamily="-84" charset="0"/>
              </a:defRPr>
            </a:lvl3pPr>
            <a:lvl4pPr marL="1600200" indent="-228600" eaLnBrk="0" hangingPunct="0">
              <a:defRPr sz="4600">
                <a:solidFill>
                  <a:srgbClr val="2D4141"/>
                </a:solidFill>
                <a:latin typeface="Futura Condensed" pitchFamily="-84" charset="0"/>
                <a:ea typeface="ヒラギノ角ゴ ProN W3" pitchFamily="-84" charset="-128"/>
                <a:sym typeface="Futura Condensed" pitchFamily="-84" charset="0"/>
              </a:defRPr>
            </a:lvl4pPr>
            <a:lvl5pPr marL="2057400" indent="-228600" eaLnBrk="0" hangingPunct="0">
              <a:defRPr sz="4600">
                <a:solidFill>
                  <a:srgbClr val="2D4141"/>
                </a:solidFill>
                <a:latin typeface="Futura Condensed" pitchFamily="-84" charset="0"/>
                <a:ea typeface="ヒラギノ角ゴ ProN W3" pitchFamily="-84" charset="-128"/>
                <a:sym typeface="Futura Condensed" pitchFamily="-84" charset="0"/>
              </a:defRPr>
            </a:lvl5pPr>
            <a:lvl6pPr marL="25146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6pPr>
            <a:lvl7pPr marL="29718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7pPr>
            <a:lvl8pPr marL="34290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8pPr>
            <a:lvl9pPr marL="38862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9pPr>
          </a:lstStyle>
          <a:p>
            <a:pPr eaLnBrk="1" hangingPunct="1"/>
            <a:fld id="{6CACBA5A-18A0-487A-831D-5A106EB3D290}" type="slidenum">
              <a:rPr lang="en-US" altLang="en-US" sz="1200"/>
              <a:pPr eaLnBrk="1" hangingPunct="1"/>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en-US" smtClean="0"/>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600">
                <a:solidFill>
                  <a:srgbClr val="2D4141"/>
                </a:solidFill>
                <a:latin typeface="Futura Condensed" pitchFamily="-84" charset="0"/>
                <a:ea typeface="ヒラギノ角ゴ ProN W3" pitchFamily="-84" charset="-128"/>
                <a:sym typeface="Futura Condensed" pitchFamily="-84" charset="0"/>
              </a:defRPr>
            </a:lvl1pPr>
            <a:lvl2pPr marL="742950" indent="-285750" eaLnBrk="0" hangingPunct="0">
              <a:defRPr sz="4600">
                <a:solidFill>
                  <a:srgbClr val="2D4141"/>
                </a:solidFill>
                <a:latin typeface="Futura Condensed" pitchFamily="-84" charset="0"/>
                <a:ea typeface="ヒラギノ角ゴ ProN W3" pitchFamily="-84" charset="-128"/>
                <a:sym typeface="Futura Condensed" pitchFamily="-84" charset="0"/>
              </a:defRPr>
            </a:lvl2pPr>
            <a:lvl3pPr marL="1143000" indent="-228600" eaLnBrk="0" hangingPunct="0">
              <a:defRPr sz="4600">
                <a:solidFill>
                  <a:srgbClr val="2D4141"/>
                </a:solidFill>
                <a:latin typeface="Futura Condensed" pitchFamily="-84" charset="0"/>
                <a:ea typeface="ヒラギノ角ゴ ProN W3" pitchFamily="-84" charset="-128"/>
                <a:sym typeface="Futura Condensed" pitchFamily="-84" charset="0"/>
              </a:defRPr>
            </a:lvl3pPr>
            <a:lvl4pPr marL="1600200" indent="-228600" eaLnBrk="0" hangingPunct="0">
              <a:defRPr sz="4600">
                <a:solidFill>
                  <a:srgbClr val="2D4141"/>
                </a:solidFill>
                <a:latin typeface="Futura Condensed" pitchFamily="-84" charset="0"/>
                <a:ea typeface="ヒラギノ角ゴ ProN W3" pitchFamily="-84" charset="-128"/>
                <a:sym typeface="Futura Condensed" pitchFamily="-84" charset="0"/>
              </a:defRPr>
            </a:lvl4pPr>
            <a:lvl5pPr marL="2057400" indent="-228600" eaLnBrk="0" hangingPunct="0">
              <a:defRPr sz="4600">
                <a:solidFill>
                  <a:srgbClr val="2D4141"/>
                </a:solidFill>
                <a:latin typeface="Futura Condensed" pitchFamily="-84" charset="0"/>
                <a:ea typeface="ヒラギノ角ゴ ProN W3" pitchFamily="-84" charset="-128"/>
                <a:sym typeface="Futura Condensed" pitchFamily="-84" charset="0"/>
              </a:defRPr>
            </a:lvl5pPr>
            <a:lvl6pPr marL="25146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6pPr>
            <a:lvl7pPr marL="29718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7pPr>
            <a:lvl8pPr marL="34290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8pPr>
            <a:lvl9pPr marL="38862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9pPr>
          </a:lstStyle>
          <a:p>
            <a:pPr eaLnBrk="1" hangingPunct="1"/>
            <a:fld id="{678A72AD-93BB-4A18-8985-A79979C60BE2}" type="slidenum">
              <a:rPr lang="en-US" altLang="en-US" sz="1200"/>
              <a:pPr eaLnBrk="1" hangingPunct="1"/>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en-US" smtClean="0"/>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600">
                <a:solidFill>
                  <a:srgbClr val="2D4141"/>
                </a:solidFill>
                <a:latin typeface="Futura Condensed" pitchFamily="-84" charset="0"/>
                <a:ea typeface="ヒラギノ角ゴ ProN W3" pitchFamily="-84" charset="-128"/>
                <a:sym typeface="Futura Condensed" pitchFamily="-84" charset="0"/>
              </a:defRPr>
            </a:lvl1pPr>
            <a:lvl2pPr marL="742950" indent="-285750" eaLnBrk="0" hangingPunct="0">
              <a:defRPr sz="4600">
                <a:solidFill>
                  <a:srgbClr val="2D4141"/>
                </a:solidFill>
                <a:latin typeface="Futura Condensed" pitchFamily="-84" charset="0"/>
                <a:ea typeface="ヒラギノ角ゴ ProN W3" pitchFamily="-84" charset="-128"/>
                <a:sym typeface="Futura Condensed" pitchFamily="-84" charset="0"/>
              </a:defRPr>
            </a:lvl2pPr>
            <a:lvl3pPr marL="1143000" indent="-228600" eaLnBrk="0" hangingPunct="0">
              <a:defRPr sz="4600">
                <a:solidFill>
                  <a:srgbClr val="2D4141"/>
                </a:solidFill>
                <a:latin typeface="Futura Condensed" pitchFamily="-84" charset="0"/>
                <a:ea typeface="ヒラギノ角ゴ ProN W3" pitchFamily="-84" charset="-128"/>
                <a:sym typeface="Futura Condensed" pitchFamily="-84" charset="0"/>
              </a:defRPr>
            </a:lvl3pPr>
            <a:lvl4pPr marL="1600200" indent="-228600" eaLnBrk="0" hangingPunct="0">
              <a:defRPr sz="4600">
                <a:solidFill>
                  <a:srgbClr val="2D4141"/>
                </a:solidFill>
                <a:latin typeface="Futura Condensed" pitchFamily="-84" charset="0"/>
                <a:ea typeface="ヒラギノ角ゴ ProN W3" pitchFamily="-84" charset="-128"/>
                <a:sym typeface="Futura Condensed" pitchFamily="-84" charset="0"/>
              </a:defRPr>
            </a:lvl4pPr>
            <a:lvl5pPr marL="2057400" indent="-228600" eaLnBrk="0" hangingPunct="0">
              <a:defRPr sz="4600">
                <a:solidFill>
                  <a:srgbClr val="2D4141"/>
                </a:solidFill>
                <a:latin typeface="Futura Condensed" pitchFamily="-84" charset="0"/>
                <a:ea typeface="ヒラギノ角ゴ ProN W3" pitchFamily="-84" charset="-128"/>
                <a:sym typeface="Futura Condensed" pitchFamily="-84" charset="0"/>
              </a:defRPr>
            </a:lvl5pPr>
            <a:lvl6pPr marL="25146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6pPr>
            <a:lvl7pPr marL="29718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7pPr>
            <a:lvl8pPr marL="34290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8pPr>
            <a:lvl9pPr marL="38862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9pPr>
          </a:lstStyle>
          <a:p>
            <a:pPr eaLnBrk="1" hangingPunct="1"/>
            <a:fld id="{9D289FA7-46D8-4CD3-A246-74A544F84855}" type="slidenum">
              <a:rPr lang="en-US" altLang="en-US" sz="1200"/>
              <a:pPr eaLnBrk="1" hangingPunct="1"/>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en-US" smtClean="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600">
                <a:solidFill>
                  <a:srgbClr val="2D4141"/>
                </a:solidFill>
                <a:latin typeface="Futura Condensed" pitchFamily="-84" charset="0"/>
                <a:ea typeface="ヒラギノ角ゴ ProN W3" pitchFamily="-84" charset="-128"/>
                <a:sym typeface="Futura Condensed" pitchFamily="-84" charset="0"/>
              </a:defRPr>
            </a:lvl1pPr>
            <a:lvl2pPr marL="742950" indent="-285750" eaLnBrk="0" hangingPunct="0">
              <a:defRPr sz="4600">
                <a:solidFill>
                  <a:srgbClr val="2D4141"/>
                </a:solidFill>
                <a:latin typeface="Futura Condensed" pitchFamily="-84" charset="0"/>
                <a:ea typeface="ヒラギノ角ゴ ProN W3" pitchFamily="-84" charset="-128"/>
                <a:sym typeface="Futura Condensed" pitchFamily="-84" charset="0"/>
              </a:defRPr>
            </a:lvl2pPr>
            <a:lvl3pPr marL="1143000" indent="-228600" eaLnBrk="0" hangingPunct="0">
              <a:defRPr sz="4600">
                <a:solidFill>
                  <a:srgbClr val="2D4141"/>
                </a:solidFill>
                <a:latin typeface="Futura Condensed" pitchFamily="-84" charset="0"/>
                <a:ea typeface="ヒラギノ角ゴ ProN W3" pitchFamily="-84" charset="-128"/>
                <a:sym typeface="Futura Condensed" pitchFamily="-84" charset="0"/>
              </a:defRPr>
            </a:lvl3pPr>
            <a:lvl4pPr marL="1600200" indent="-228600" eaLnBrk="0" hangingPunct="0">
              <a:defRPr sz="4600">
                <a:solidFill>
                  <a:srgbClr val="2D4141"/>
                </a:solidFill>
                <a:latin typeface="Futura Condensed" pitchFamily="-84" charset="0"/>
                <a:ea typeface="ヒラギノ角ゴ ProN W3" pitchFamily="-84" charset="-128"/>
                <a:sym typeface="Futura Condensed" pitchFamily="-84" charset="0"/>
              </a:defRPr>
            </a:lvl4pPr>
            <a:lvl5pPr marL="2057400" indent="-228600" eaLnBrk="0" hangingPunct="0">
              <a:defRPr sz="4600">
                <a:solidFill>
                  <a:srgbClr val="2D4141"/>
                </a:solidFill>
                <a:latin typeface="Futura Condensed" pitchFamily="-84" charset="0"/>
                <a:ea typeface="ヒラギノ角ゴ ProN W3" pitchFamily="-84" charset="-128"/>
                <a:sym typeface="Futura Condensed" pitchFamily="-84" charset="0"/>
              </a:defRPr>
            </a:lvl5pPr>
            <a:lvl6pPr marL="25146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6pPr>
            <a:lvl7pPr marL="29718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7pPr>
            <a:lvl8pPr marL="34290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8pPr>
            <a:lvl9pPr marL="38862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9pPr>
          </a:lstStyle>
          <a:p>
            <a:pPr eaLnBrk="1" hangingPunct="1"/>
            <a:fld id="{BC7CB6B1-332C-439B-A3FB-4745C96274B4}" type="slidenum">
              <a:rPr lang="en-US" altLang="en-US" sz="1200"/>
              <a:pPr eaLnBrk="1" hangingPunct="1"/>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en-US"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600">
                <a:solidFill>
                  <a:srgbClr val="2D4141"/>
                </a:solidFill>
                <a:latin typeface="Futura Condensed" pitchFamily="-84" charset="0"/>
                <a:ea typeface="ヒラギノ角ゴ ProN W3" pitchFamily="-84" charset="-128"/>
                <a:sym typeface="Futura Condensed" pitchFamily="-84" charset="0"/>
              </a:defRPr>
            </a:lvl1pPr>
            <a:lvl2pPr marL="742950" indent="-285750" eaLnBrk="0" hangingPunct="0">
              <a:defRPr sz="4600">
                <a:solidFill>
                  <a:srgbClr val="2D4141"/>
                </a:solidFill>
                <a:latin typeface="Futura Condensed" pitchFamily="-84" charset="0"/>
                <a:ea typeface="ヒラギノ角ゴ ProN W3" pitchFamily="-84" charset="-128"/>
                <a:sym typeface="Futura Condensed" pitchFamily="-84" charset="0"/>
              </a:defRPr>
            </a:lvl2pPr>
            <a:lvl3pPr marL="1143000" indent="-228600" eaLnBrk="0" hangingPunct="0">
              <a:defRPr sz="4600">
                <a:solidFill>
                  <a:srgbClr val="2D4141"/>
                </a:solidFill>
                <a:latin typeface="Futura Condensed" pitchFamily="-84" charset="0"/>
                <a:ea typeface="ヒラギノ角ゴ ProN W3" pitchFamily="-84" charset="-128"/>
                <a:sym typeface="Futura Condensed" pitchFamily="-84" charset="0"/>
              </a:defRPr>
            </a:lvl3pPr>
            <a:lvl4pPr marL="1600200" indent="-228600" eaLnBrk="0" hangingPunct="0">
              <a:defRPr sz="4600">
                <a:solidFill>
                  <a:srgbClr val="2D4141"/>
                </a:solidFill>
                <a:latin typeface="Futura Condensed" pitchFamily="-84" charset="0"/>
                <a:ea typeface="ヒラギノ角ゴ ProN W3" pitchFamily="-84" charset="-128"/>
                <a:sym typeface="Futura Condensed" pitchFamily="-84" charset="0"/>
              </a:defRPr>
            </a:lvl4pPr>
            <a:lvl5pPr marL="2057400" indent="-228600" eaLnBrk="0" hangingPunct="0">
              <a:defRPr sz="4600">
                <a:solidFill>
                  <a:srgbClr val="2D4141"/>
                </a:solidFill>
                <a:latin typeface="Futura Condensed" pitchFamily="-84" charset="0"/>
                <a:ea typeface="ヒラギノ角ゴ ProN W3" pitchFamily="-84" charset="-128"/>
                <a:sym typeface="Futura Condensed" pitchFamily="-84" charset="0"/>
              </a:defRPr>
            </a:lvl5pPr>
            <a:lvl6pPr marL="25146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6pPr>
            <a:lvl7pPr marL="29718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7pPr>
            <a:lvl8pPr marL="34290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8pPr>
            <a:lvl9pPr marL="38862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9pPr>
          </a:lstStyle>
          <a:p>
            <a:pPr eaLnBrk="1" hangingPunct="1"/>
            <a:fld id="{E38A29D3-9E61-4B92-95CE-B426F603B0E6}" type="slidenum">
              <a:rPr lang="en-US" altLang="en-US" sz="1200"/>
              <a:pPr eaLnBrk="1" hangingPunct="1"/>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en-US" smtClean="0"/>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600">
                <a:solidFill>
                  <a:srgbClr val="2D4141"/>
                </a:solidFill>
                <a:latin typeface="Futura Condensed" pitchFamily="-84" charset="0"/>
                <a:ea typeface="ヒラギノ角ゴ ProN W3" pitchFamily="-84" charset="-128"/>
                <a:sym typeface="Futura Condensed" pitchFamily="-84" charset="0"/>
              </a:defRPr>
            </a:lvl1pPr>
            <a:lvl2pPr marL="742950" indent="-285750" eaLnBrk="0" hangingPunct="0">
              <a:defRPr sz="4600">
                <a:solidFill>
                  <a:srgbClr val="2D4141"/>
                </a:solidFill>
                <a:latin typeface="Futura Condensed" pitchFamily="-84" charset="0"/>
                <a:ea typeface="ヒラギノ角ゴ ProN W3" pitchFamily="-84" charset="-128"/>
                <a:sym typeface="Futura Condensed" pitchFamily="-84" charset="0"/>
              </a:defRPr>
            </a:lvl2pPr>
            <a:lvl3pPr marL="1143000" indent="-228600" eaLnBrk="0" hangingPunct="0">
              <a:defRPr sz="4600">
                <a:solidFill>
                  <a:srgbClr val="2D4141"/>
                </a:solidFill>
                <a:latin typeface="Futura Condensed" pitchFamily="-84" charset="0"/>
                <a:ea typeface="ヒラギノ角ゴ ProN W3" pitchFamily="-84" charset="-128"/>
                <a:sym typeface="Futura Condensed" pitchFamily="-84" charset="0"/>
              </a:defRPr>
            </a:lvl3pPr>
            <a:lvl4pPr marL="1600200" indent="-228600" eaLnBrk="0" hangingPunct="0">
              <a:defRPr sz="4600">
                <a:solidFill>
                  <a:srgbClr val="2D4141"/>
                </a:solidFill>
                <a:latin typeface="Futura Condensed" pitchFamily="-84" charset="0"/>
                <a:ea typeface="ヒラギノ角ゴ ProN W3" pitchFamily="-84" charset="-128"/>
                <a:sym typeface="Futura Condensed" pitchFamily="-84" charset="0"/>
              </a:defRPr>
            </a:lvl4pPr>
            <a:lvl5pPr marL="2057400" indent="-228600" eaLnBrk="0" hangingPunct="0">
              <a:defRPr sz="4600">
                <a:solidFill>
                  <a:srgbClr val="2D4141"/>
                </a:solidFill>
                <a:latin typeface="Futura Condensed" pitchFamily="-84" charset="0"/>
                <a:ea typeface="ヒラギノ角ゴ ProN W3" pitchFamily="-84" charset="-128"/>
                <a:sym typeface="Futura Condensed" pitchFamily="-84" charset="0"/>
              </a:defRPr>
            </a:lvl5pPr>
            <a:lvl6pPr marL="25146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6pPr>
            <a:lvl7pPr marL="29718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7pPr>
            <a:lvl8pPr marL="34290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8pPr>
            <a:lvl9pPr marL="38862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9pPr>
          </a:lstStyle>
          <a:p>
            <a:pPr eaLnBrk="1" hangingPunct="1"/>
            <a:fld id="{BACE6C3A-1D90-4FEC-99F6-10ACDAF85196}" type="slidenum">
              <a:rPr lang="en-US" altLang="en-US" sz="1200"/>
              <a:pPr eaLnBrk="1" hangingPunct="1"/>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en-US" smtClean="0"/>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600">
                <a:solidFill>
                  <a:srgbClr val="2D4141"/>
                </a:solidFill>
                <a:latin typeface="Futura Condensed" pitchFamily="-84" charset="0"/>
                <a:ea typeface="ヒラギノ角ゴ ProN W3" pitchFamily="-84" charset="-128"/>
                <a:sym typeface="Futura Condensed" pitchFamily="-84" charset="0"/>
              </a:defRPr>
            </a:lvl1pPr>
            <a:lvl2pPr marL="742950" indent="-285750" eaLnBrk="0" hangingPunct="0">
              <a:defRPr sz="4600">
                <a:solidFill>
                  <a:srgbClr val="2D4141"/>
                </a:solidFill>
                <a:latin typeface="Futura Condensed" pitchFamily="-84" charset="0"/>
                <a:ea typeface="ヒラギノ角ゴ ProN W3" pitchFamily="-84" charset="-128"/>
                <a:sym typeface="Futura Condensed" pitchFamily="-84" charset="0"/>
              </a:defRPr>
            </a:lvl2pPr>
            <a:lvl3pPr marL="1143000" indent="-228600" eaLnBrk="0" hangingPunct="0">
              <a:defRPr sz="4600">
                <a:solidFill>
                  <a:srgbClr val="2D4141"/>
                </a:solidFill>
                <a:latin typeface="Futura Condensed" pitchFamily="-84" charset="0"/>
                <a:ea typeface="ヒラギノ角ゴ ProN W3" pitchFamily="-84" charset="-128"/>
                <a:sym typeface="Futura Condensed" pitchFamily="-84" charset="0"/>
              </a:defRPr>
            </a:lvl3pPr>
            <a:lvl4pPr marL="1600200" indent="-228600" eaLnBrk="0" hangingPunct="0">
              <a:defRPr sz="4600">
                <a:solidFill>
                  <a:srgbClr val="2D4141"/>
                </a:solidFill>
                <a:latin typeface="Futura Condensed" pitchFamily="-84" charset="0"/>
                <a:ea typeface="ヒラギノ角ゴ ProN W3" pitchFamily="-84" charset="-128"/>
                <a:sym typeface="Futura Condensed" pitchFamily="-84" charset="0"/>
              </a:defRPr>
            </a:lvl4pPr>
            <a:lvl5pPr marL="2057400" indent="-228600" eaLnBrk="0" hangingPunct="0">
              <a:defRPr sz="4600">
                <a:solidFill>
                  <a:srgbClr val="2D4141"/>
                </a:solidFill>
                <a:latin typeface="Futura Condensed" pitchFamily="-84" charset="0"/>
                <a:ea typeface="ヒラギノ角ゴ ProN W3" pitchFamily="-84" charset="-128"/>
                <a:sym typeface="Futura Condensed" pitchFamily="-84" charset="0"/>
              </a:defRPr>
            </a:lvl5pPr>
            <a:lvl6pPr marL="25146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6pPr>
            <a:lvl7pPr marL="29718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7pPr>
            <a:lvl8pPr marL="34290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8pPr>
            <a:lvl9pPr marL="38862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9pPr>
          </a:lstStyle>
          <a:p>
            <a:pPr eaLnBrk="1" hangingPunct="1"/>
            <a:fld id="{D2838FE1-E865-4703-9198-ADA03EEE9A55}" type="slidenum">
              <a:rPr lang="en-US" altLang="en-US" sz="1200"/>
              <a:pPr eaLnBrk="1" hangingPunct="1"/>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600">
                <a:solidFill>
                  <a:srgbClr val="2D4141"/>
                </a:solidFill>
                <a:latin typeface="Futura Condensed" pitchFamily="-84" charset="0"/>
                <a:ea typeface="ヒラギノ角ゴ ProN W3" pitchFamily="-84" charset="-128"/>
                <a:sym typeface="Futura Condensed" pitchFamily="-84" charset="0"/>
              </a:defRPr>
            </a:lvl1pPr>
            <a:lvl2pPr marL="742950" indent="-285750" eaLnBrk="0" hangingPunct="0">
              <a:defRPr sz="4600">
                <a:solidFill>
                  <a:srgbClr val="2D4141"/>
                </a:solidFill>
                <a:latin typeface="Futura Condensed" pitchFamily="-84" charset="0"/>
                <a:ea typeface="ヒラギノ角ゴ ProN W3" pitchFamily="-84" charset="-128"/>
                <a:sym typeface="Futura Condensed" pitchFamily="-84" charset="0"/>
              </a:defRPr>
            </a:lvl2pPr>
            <a:lvl3pPr marL="1143000" indent="-228600" eaLnBrk="0" hangingPunct="0">
              <a:defRPr sz="4600">
                <a:solidFill>
                  <a:srgbClr val="2D4141"/>
                </a:solidFill>
                <a:latin typeface="Futura Condensed" pitchFamily="-84" charset="0"/>
                <a:ea typeface="ヒラギノ角ゴ ProN W3" pitchFamily="-84" charset="-128"/>
                <a:sym typeface="Futura Condensed" pitchFamily="-84" charset="0"/>
              </a:defRPr>
            </a:lvl3pPr>
            <a:lvl4pPr marL="1600200" indent="-228600" eaLnBrk="0" hangingPunct="0">
              <a:defRPr sz="4600">
                <a:solidFill>
                  <a:srgbClr val="2D4141"/>
                </a:solidFill>
                <a:latin typeface="Futura Condensed" pitchFamily="-84" charset="0"/>
                <a:ea typeface="ヒラギノ角ゴ ProN W3" pitchFamily="-84" charset="-128"/>
                <a:sym typeface="Futura Condensed" pitchFamily="-84" charset="0"/>
              </a:defRPr>
            </a:lvl4pPr>
            <a:lvl5pPr marL="2057400" indent="-228600" eaLnBrk="0" hangingPunct="0">
              <a:defRPr sz="4600">
                <a:solidFill>
                  <a:srgbClr val="2D4141"/>
                </a:solidFill>
                <a:latin typeface="Futura Condensed" pitchFamily="-84" charset="0"/>
                <a:ea typeface="ヒラギノ角ゴ ProN W3" pitchFamily="-84" charset="-128"/>
                <a:sym typeface="Futura Condensed" pitchFamily="-84" charset="0"/>
              </a:defRPr>
            </a:lvl5pPr>
            <a:lvl6pPr marL="25146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6pPr>
            <a:lvl7pPr marL="29718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7pPr>
            <a:lvl8pPr marL="34290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8pPr>
            <a:lvl9pPr marL="38862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9pPr>
          </a:lstStyle>
          <a:p>
            <a:pPr eaLnBrk="1" hangingPunct="1"/>
            <a:fld id="{8813C5B4-E008-4E1D-A33E-9E372E619D94}" type="slidenum">
              <a:rPr lang="en-US" altLang="en-US" sz="1200"/>
              <a:pPr eaLnBrk="1" hangingPunct="1"/>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487478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138416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550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5500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322341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576239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090145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7743393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570374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486572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99274017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14511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89322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08475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Futura Condensed"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7816166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287212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737656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0141534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760413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3467416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 y="2781300"/>
            <a:ext cx="3340100" cy="622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781300"/>
            <a:ext cx="3340100" cy="622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57297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417358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9189715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07127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6627791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7801316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Futura Condensed"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956195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893485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04275" y="304800"/>
            <a:ext cx="2930525" cy="8699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 y="304800"/>
            <a:ext cx="8639175" cy="8699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1997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1333826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271398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430734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453102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2110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058464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123275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70466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800636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Futura Condensed"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194107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713450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04800"/>
            <a:ext cx="2925762" cy="840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04800"/>
            <a:ext cx="8624888" cy="8407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392051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396910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544129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417663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250336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Futura Condensed"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013866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270000" y="6908800"/>
            <a:ext cx="10464800" cy="191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Futura Condensed" charset="0"/>
              </a:rPr>
              <a:t>Click to edit Master title style</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xStyles>
    <p:titleStyle>
      <a:lvl1pPr algn="ctr" rtl="0" eaLnBrk="0" fontAlgn="base" hangingPunct="0">
        <a:spcBef>
          <a:spcPct val="0"/>
        </a:spcBef>
        <a:spcAft>
          <a:spcPct val="0"/>
        </a:spcAft>
        <a:defRPr sz="11000">
          <a:solidFill>
            <a:srgbClr val="FFFFFF"/>
          </a:solidFill>
          <a:latin typeface="+mj-lt"/>
          <a:ea typeface="+mj-ea"/>
          <a:cs typeface="+mj-cs"/>
          <a:sym typeface="Futura Condensed" pitchFamily="-84" charset="0"/>
        </a:defRPr>
      </a:lvl1pPr>
      <a:lvl2pPr algn="ctr" rtl="0" eaLnBrk="0" fontAlgn="base" hangingPunct="0">
        <a:spcBef>
          <a:spcPct val="0"/>
        </a:spcBef>
        <a:spcAft>
          <a:spcPct val="0"/>
        </a:spcAft>
        <a:defRPr sz="11000">
          <a:solidFill>
            <a:srgbClr val="FFFFFF"/>
          </a:solidFill>
          <a:latin typeface="Futura Condensed" charset="0"/>
          <a:ea typeface="ヒラギノ角ゴ ProN W3" charset="0"/>
          <a:cs typeface="ヒラギノ角ゴ ProN W3" charset="0"/>
          <a:sym typeface="Futura Condensed" pitchFamily="-84" charset="0"/>
        </a:defRPr>
      </a:lvl2pPr>
      <a:lvl3pPr algn="ctr" rtl="0" eaLnBrk="0" fontAlgn="base" hangingPunct="0">
        <a:spcBef>
          <a:spcPct val="0"/>
        </a:spcBef>
        <a:spcAft>
          <a:spcPct val="0"/>
        </a:spcAft>
        <a:defRPr sz="11000">
          <a:solidFill>
            <a:srgbClr val="FFFFFF"/>
          </a:solidFill>
          <a:latin typeface="Futura Condensed" charset="0"/>
          <a:ea typeface="ヒラギノ角ゴ ProN W3" charset="0"/>
          <a:cs typeface="ヒラギノ角ゴ ProN W3" charset="0"/>
          <a:sym typeface="Futura Condensed" pitchFamily="-84" charset="0"/>
        </a:defRPr>
      </a:lvl3pPr>
      <a:lvl4pPr algn="ctr" rtl="0" eaLnBrk="0" fontAlgn="base" hangingPunct="0">
        <a:spcBef>
          <a:spcPct val="0"/>
        </a:spcBef>
        <a:spcAft>
          <a:spcPct val="0"/>
        </a:spcAft>
        <a:defRPr sz="11000">
          <a:solidFill>
            <a:srgbClr val="FFFFFF"/>
          </a:solidFill>
          <a:latin typeface="Futura Condensed" charset="0"/>
          <a:ea typeface="ヒラギノ角ゴ ProN W3" charset="0"/>
          <a:cs typeface="ヒラギノ角ゴ ProN W3" charset="0"/>
          <a:sym typeface="Futura Condensed" pitchFamily="-84" charset="0"/>
        </a:defRPr>
      </a:lvl4pPr>
      <a:lvl5pPr algn="ctr" rtl="0" eaLnBrk="0" fontAlgn="base" hangingPunct="0">
        <a:spcBef>
          <a:spcPct val="0"/>
        </a:spcBef>
        <a:spcAft>
          <a:spcPct val="0"/>
        </a:spcAft>
        <a:defRPr sz="11000">
          <a:solidFill>
            <a:srgbClr val="FFFFFF"/>
          </a:solidFill>
          <a:latin typeface="Futura Condensed" charset="0"/>
          <a:ea typeface="ヒラギノ角ゴ ProN W3" charset="0"/>
          <a:cs typeface="ヒラギノ角ゴ ProN W3" charset="0"/>
          <a:sym typeface="Futura Condensed" pitchFamily="-84" charset="0"/>
        </a:defRPr>
      </a:lvl5pPr>
      <a:lvl6pPr marL="457200" algn="ctr" rtl="0" fontAlgn="base">
        <a:spcBef>
          <a:spcPct val="0"/>
        </a:spcBef>
        <a:spcAft>
          <a:spcPct val="0"/>
        </a:spcAft>
        <a:defRPr sz="11000">
          <a:solidFill>
            <a:srgbClr val="FFFFFF"/>
          </a:solidFill>
          <a:latin typeface="Futura Condensed" charset="0"/>
          <a:ea typeface="ヒラギノ角ゴ ProN W3" charset="0"/>
          <a:cs typeface="ヒラギノ角ゴ ProN W3" charset="0"/>
          <a:sym typeface="Futura Condensed" charset="0"/>
        </a:defRPr>
      </a:lvl6pPr>
      <a:lvl7pPr marL="914400" algn="ctr" rtl="0" fontAlgn="base">
        <a:spcBef>
          <a:spcPct val="0"/>
        </a:spcBef>
        <a:spcAft>
          <a:spcPct val="0"/>
        </a:spcAft>
        <a:defRPr sz="11000">
          <a:solidFill>
            <a:srgbClr val="FFFFFF"/>
          </a:solidFill>
          <a:latin typeface="Futura Condensed" charset="0"/>
          <a:ea typeface="ヒラギノ角ゴ ProN W3" charset="0"/>
          <a:cs typeface="ヒラギノ角ゴ ProN W3" charset="0"/>
          <a:sym typeface="Futura Condensed" charset="0"/>
        </a:defRPr>
      </a:lvl7pPr>
      <a:lvl8pPr marL="1371600" algn="ctr" rtl="0" fontAlgn="base">
        <a:spcBef>
          <a:spcPct val="0"/>
        </a:spcBef>
        <a:spcAft>
          <a:spcPct val="0"/>
        </a:spcAft>
        <a:defRPr sz="11000">
          <a:solidFill>
            <a:srgbClr val="FFFFFF"/>
          </a:solidFill>
          <a:latin typeface="Futura Condensed" charset="0"/>
          <a:ea typeface="ヒラギノ角ゴ ProN W3" charset="0"/>
          <a:cs typeface="ヒラギノ角ゴ ProN W3" charset="0"/>
          <a:sym typeface="Futura Condensed" charset="0"/>
        </a:defRPr>
      </a:lvl8pPr>
      <a:lvl9pPr marL="1828800" algn="ctr" rtl="0" fontAlgn="base">
        <a:spcBef>
          <a:spcPct val="0"/>
        </a:spcBef>
        <a:spcAft>
          <a:spcPct val="0"/>
        </a:spcAft>
        <a:defRPr sz="11000">
          <a:solidFill>
            <a:srgbClr val="FFFFFF"/>
          </a:solidFill>
          <a:latin typeface="Futura Condensed" charset="0"/>
          <a:ea typeface="ヒラギノ角ゴ ProN W3" charset="0"/>
          <a:cs typeface="ヒラギノ角ゴ ProN W3" charset="0"/>
          <a:sym typeface="Futura Condensed" charset="0"/>
        </a:defRPr>
      </a:lvl9pPr>
    </p:titleStyle>
    <p:bodyStyle>
      <a:lvl1pPr marL="342900" indent="-342900" algn="ctr" rtl="0" eaLnBrk="0" fontAlgn="base" hangingPunct="0">
        <a:spcBef>
          <a:spcPct val="0"/>
        </a:spcBef>
        <a:spcAft>
          <a:spcPct val="0"/>
        </a:spcAft>
        <a:defRPr sz="4600">
          <a:solidFill>
            <a:schemeClr val="tx1"/>
          </a:solidFill>
          <a:latin typeface="+mn-lt"/>
          <a:ea typeface="+mn-ea"/>
          <a:cs typeface="+mn-cs"/>
          <a:sym typeface="Futura Condensed" pitchFamily="-84" charset="0"/>
        </a:defRPr>
      </a:lvl1pPr>
      <a:lvl2pPr marL="742950" indent="-285750" algn="ctr" rtl="0" eaLnBrk="0" fontAlgn="base" hangingPunct="0">
        <a:spcBef>
          <a:spcPct val="0"/>
        </a:spcBef>
        <a:spcAft>
          <a:spcPct val="0"/>
        </a:spcAft>
        <a:defRPr sz="4600">
          <a:solidFill>
            <a:schemeClr val="tx1"/>
          </a:solidFill>
          <a:latin typeface="+mn-lt"/>
          <a:ea typeface="+mn-ea"/>
          <a:cs typeface="+mn-cs"/>
          <a:sym typeface="Futura Condensed" pitchFamily="-84" charset="0"/>
        </a:defRPr>
      </a:lvl2pPr>
      <a:lvl3pPr marL="1143000" indent="-228600" algn="ctr" rtl="0" eaLnBrk="0" fontAlgn="base" hangingPunct="0">
        <a:spcBef>
          <a:spcPct val="0"/>
        </a:spcBef>
        <a:spcAft>
          <a:spcPct val="0"/>
        </a:spcAft>
        <a:defRPr sz="4600">
          <a:solidFill>
            <a:schemeClr val="tx1"/>
          </a:solidFill>
          <a:latin typeface="+mn-lt"/>
          <a:ea typeface="+mn-ea"/>
          <a:cs typeface="+mn-cs"/>
          <a:sym typeface="Futura Condensed" pitchFamily="-84" charset="0"/>
        </a:defRPr>
      </a:lvl3pPr>
      <a:lvl4pPr marL="1600200" indent="-228600" algn="ctr" rtl="0" eaLnBrk="0" fontAlgn="base" hangingPunct="0">
        <a:spcBef>
          <a:spcPct val="0"/>
        </a:spcBef>
        <a:spcAft>
          <a:spcPct val="0"/>
        </a:spcAft>
        <a:defRPr sz="4600">
          <a:solidFill>
            <a:schemeClr val="tx1"/>
          </a:solidFill>
          <a:latin typeface="+mn-lt"/>
          <a:ea typeface="+mn-ea"/>
          <a:cs typeface="+mn-cs"/>
          <a:sym typeface="Futura Condensed" pitchFamily="-84" charset="0"/>
        </a:defRPr>
      </a:lvl4pPr>
      <a:lvl5pPr marL="2057400" indent="-228600" algn="ctr" rtl="0" eaLnBrk="0" fontAlgn="base" hangingPunct="0">
        <a:spcBef>
          <a:spcPct val="0"/>
        </a:spcBef>
        <a:spcAft>
          <a:spcPct val="0"/>
        </a:spcAft>
        <a:defRPr sz="4600">
          <a:solidFill>
            <a:schemeClr val="tx1"/>
          </a:solidFill>
          <a:latin typeface="+mn-lt"/>
          <a:ea typeface="+mn-ea"/>
          <a:cs typeface="+mn-cs"/>
          <a:sym typeface="Futura Condensed" pitchFamily="-84" charset="0"/>
        </a:defRPr>
      </a:lvl5pPr>
      <a:lvl6pPr marL="457200" algn="ctr" rtl="0" fontAlgn="base">
        <a:spcBef>
          <a:spcPct val="0"/>
        </a:spcBef>
        <a:spcAft>
          <a:spcPct val="0"/>
        </a:spcAft>
        <a:defRPr sz="4600">
          <a:solidFill>
            <a:schemeClr val="tx1"/>
          </a:solidFill>
          <a:latin typeface="+mn-lt"/>
          <a:ea typeface="+mn-ea"/>
          <a:cs typeface="+mn-cs"/>
          <a:sym typeface="Futura Condensed" charset="0"/>
        </a:defRPr>
      </a:lvl6pPr>
      <a:lvl7pPr marL="914400" algn="ctr" rtl="0" fontAlgn="base">
        <a:spcBef>
          <a:spcPct val="0"/>
        </a:spcBef>
        <a:spcAft>
          <a:spcPct val="0"/>
        </a:spcAft>
        <a:defRPr sz="4600">
          <a:solidFill>
            <a:schemeClr val="tx1"/>
          </a:solidFill>
          <a:latin typeface="+mn-lt"/>
          <a:ea typeface="+mn-ea"/>
          <a:cs typeface="+mn-cs"/>
          <a:sym typeface="Futura Condensed" charset="0"/>
        </a:defRPr>
      </a:lvl7pPr>
      <a:lvl8pPr marL="1371600" algn="ctr" rtl="0" fontAlgn="base">
        <a:spcBef>
          <a:spcPct val="0"/>
        </a:spcBef>
        <a:spcAft>
          <a:spcPct val="0"/>
        </a:spcAft>
        <a:defRPr sz="4600">
          <a:solidFill>
            <a:schemeClr val="tx1"/>
          </a:solidFill>
          <a:latin typeface="+mn-lt"/>
          <a:ea typeface="+mn-ea"/>
          <a:cs typeface="+mn-cs"/>
          <a:sym typeface="Futura Condensed" charset="0"/>
        </a:defRPr>
      </a:lvl8pPr>
      <a:lvl9pPr marL="1828800" algn="ctr" rtl="0" fontAlgn="base">
        <a:spcBef>
          <a:spcPct val="0"/>
        </a:spcBef>
        <a:spcAft>
          <a:spcPct val="0"/>
        </a:spcAft>
        <a:defRPr sz="4600">
          <a:solidFill>
            <a:schemeClr val="tx1"/>
          </a:solidFill>
          <a:latin typeface="+mn-lt"/>
          <a:ea typeface="+mn-ea"/>
          <a:cs typeface="+mn-cs"/>
          <a:sym typeface="Futura Condense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txStyles>
    <p:titleStyle>
      <a:lvl1pPr marL="304800" indent="-304800" algn="l" rtl="0" eaLnBrk="0" fontAlgn="base" hangingPunct="0">
        <a:spcBef>
          <a:spcPct val="0"/>
        </a:spcBef>
        <a:spcAft>
          <a:spcPct val="0"/>
        </a:spcAft>
        <a:defRPr sz="9000">
          <a:solidFill>
            <a:srgbClr val="FFFFFF"/>
          </a:solidFill>
          <a:latin typeface="+mj-lt"/>
          <a:ea typeface="+mj-ea"/>
          <a:cs typeface="+mj-cs"/>
          <a:sym typeface="Futura Condensed" pitchFamily="-84" charset="0"/>
        </a:defRPr>
      </a:lvl1pPr>
      <a:lvl2pPr marL="304800" indent="-304800" algn="l" rtl="0" eaLnBrk="0" fontAlgn="base" hangingPunct="0">
        <a:spcBef>
          <a:spcPct val="0"/>
        </a:spcBef>
        <a:spcAft>
          <a:spcPct val="0"/>
        </a:spcAft>
        <a:defRPr sz="9000">
          <a:solidFill>
            <a:srgbClr val="FFFFFF"/>
          </a:solidFill>
          <a:latin typeface="Futura Condensed" charset="0"/>
          <a:ea typeface="ヒラギノ角ゴ ProN W3" charset="0"/>
          <a:cs typeface="ヒラギノ角ゴ ProN W3" charset="0"/>
          <a:sym typeface="Futura Condensed" pitchFamily="-84" charset="0"/>
        </a:defRPr>
      </a:lvl2pPr>
      <a:lvl3pPr marL="304800" indent="-304800" algn="l" rtl="0" eaLnBrk="0" fontAlgn="base" hangingPunct="0">
        <a:spcBef>
          <a:spcPct val="0"/>
        </a:spcBef>
        <a:spcAft>
          <a:spcPct val="0"/>
        </a:spcAft>
        <a:defRPr sz="9000">
          <a:solidFill>
            <a:srgbClr val="FFFFFF"/>
          </a:solidFill>
          <a:latin typeface="Futura Condensed" charset="0"/>
          <a:ea typeface="ヒラギノ角ゴ ProN W3" charset="0"/>
          <a:cs typeface="ヒラギノ角ゴ ProN W3" charset="0"/>
          <a:sym typeface="Futura Condensed" pitchFamily="-84" charset="0"/>
        </a:defRPr>
      </a:lvl3pPr>
      <a:lvl4pPr marL="304800" indent="-304800" algn="l" rtl="0" eaLnBrk="0" fontAlgn="base" hangingPunct="0">
        <a:spcBef>
          <a:spcPct val="0"/>
        </a:spcBef>
        <a:spcAft>
          <a:spcPct val="0"/>
        </a:spcAft>
        <a:defRPr sz="9000">
          <a:solidFill>
            <a:srgbClr val="FFFFFF"/>
          </a:solidFill>
          <a:latin typeface="Futura Condensed" charset="0"/>
          <a:ea typeface="ヒラギノ角ゴ ProN W3" charset="0"/>
          <a:cs typeface="ヒラギノ角ゴ ProN W3" charset="0"/>
          <a:sym typeface="Futura Condensed" pitchFamily="-84" charset="0"/>
        </a:defRPr>
      </a:lvl4pPr>
      <a:lvl5pPr marL="304800" indent="-304800" algn="l" rtl="0" eaLnBrk="0" fontAlgn="base" hangingPunct="0">
        <a:spcBef>
          <a:spcPct val="0"/>
        </a:spcBef>
        <a:spcAft>
          <a:spcPct val="0"/>
        </a:spcAft>
        <a:defRPr sz="9000">
          <a:solidFill>
            <a:srgbClr val="FFFFFF"/>
          </a:solidFill>
          <a:latin typeface="Futura Condensed" charset="0"/>
          <a:ea typeface="ヒラギノ角ゴ ProN W3" charset="0"/>
          <a:cs typeface="ヒラギノ角ゴ ProN W3" charset="0"/>
          <a:sym typeface="Futura Condensed" pitchFamily="-84" charset="0"/>
        </a:defRPr>
      </a:lvl5pPr>
      <a:lvl6pPr marL="762000" indent="-304800" algn="l" rtl="0" fontAlgn="base">
        <a:spcBef>
          <a:spcPct val="0"/>
        </a:spcBef>
        <a:spcAft>
          <a:spcPct val="0"/>
        </a:spcAft>
        <a:defRPr sz="9000">
          <a:solidFill>
            <a:srgbClr val="FFFFFF"/>
          </a:solidFill>
          <a:latin typeface="Futura Condensed" charset="0"/>
          <a:ea typeface="ヒラギノ角ゴ ProN W3" charset="0"/>
          <a:cs typeface="ヒラギノ角ゴ ProN W3" charset="0"/>
          <a:sym typeface="Futura Condensed" charset="0"/>
        </a:defRPr>
      </a:lvl6pPr>
      <a:lvl7pPr marL="1219200" indent="-304800" algn="l" rtl="0" fontAlgn="base">
        <a:spcBef>
          <a:spcPct val="0"/>
        </a:spcBef>
        <a:spcAft>
          <a:spcPct val="0"/>
        </a:spcAft>
        <a:defRPr sz="9000">
          <a:solidFill>
            <a:srgbClr val="FFFFFF"/>
          </a:solidFill>
          <a:latin typeface="Futura Condensed" charset="0"/>
          <a:ea typeface="ヒラギノ角ゴ ProN W3" charset="0"/>
          <a:cs typeface="ヒラギノ角ゴ ProN W3" charset="0"/>
          <a:sym typeface="Futura Condensed" charset="0"/>
        </a:defRPr>
      </a:lvl7pPr>
      <a:lvl8pPr marL="1676400" indent="-304800" algn="l" rtl="0" fontAlgn="base">
        <a:spcBef>
          <a:spcPct val="0"/>
        </a:spcBef>
        <a:spcAft>
          <a:spcPct val="0"/>
        </a:spcAft>
        <a:defRPr sz="9000">
          <a:solidFill>
            <a:srgbClr val="FFFFFF"/>
          </a:solidFill>
          <a:latin typeface="Futura Condensed" charset="0"/>
          <a:ea typeface="ヒラギノ角ゴ ProN W3" charset="0"/>
          <a:cs typeface="ヒラギノ角ゴ ProN W3" charset="0"/>
          <a:sym typeface="Futura Condensed" charset="0"/>
        </a:defRPr>
      </a:lvl8pPr>
      <a:lvl9pPr marL="2133600" indent="-304800" algn="l" rtl="0" fontAlgn="base">
        <a:spcBef>
          <a:spcPct val="0"/>
        </a:spcBef>
        <a:spcAft>
          <a:spcPct val="0"/>
        </a:spcAft>
        <a:defRPr sz="9000">
          <a:solidFill>
            <a:srgbClr val="FFFFFF"/>
          </a:solidFill>
          <a:latin typeface="Futura Condensed" charset="0"/>
          <a:ea typeface="ヒラギノ角ゴ ProN W3" charset="0"/>
          <a:cs typeface="ヒラギノ角ゴ ProN W3" charset="0"/>
          <a:sym typeface="Futura Condensed" charset="0"/>
        </a:defRPr>
      </a:lvl9pPr>
    </p:titleStyle>
    <p:bodyStyle>
      <a:lvl1pPr marL="1585913" indent="-1535113" algn="l" rtl="0" eaLnBrk="0" fontAlgn="base" hangingPunct="0">
        <a:spcBef>
          <a:spcPts val="2800"/>
        </a:spcBef>
        <a:spcAft>
          <a:spcPct val="0"/>
        </a:spcAft>
        <a:buSzPct val="155000"/>
        <a:buChar char="•"/>
        <a:defRPr sz="4600">
          <a:solidFill>
            <a:schemeClr val="tx1"/>
          </a:solidFill>
          <a:latin typeface="+mn-lt"/>
          <a:ea typeface="+mn-ea"/>
          <a:cs typeface="+mn-cs"/>
          <a:sym typeface="Futura Condensed" pitchFamily="-84" charset="0"/>
        </a:defRPr>
      </a:lvl1pPr>
      <a:lvl2pPr marL="2232025" indent="-949325" algn="l" rtl="0" eaLnBrk="0" fontAlgn="base" hangingPunct="0">
        <a:spcBef>
          <a:spcPts val="2800"/>
        </a:spcBef>
        <a:spcAft>
          <a:spcPct val="0"/>
        </a:spcAft>
        <a:buSzPct val="155000"/>
        <a:buChar char="•"/>
        <a:defRPr sz="4600">
          <a:solidFill>
            <a:schemeClr val="tx1"/>
          </a:solidFill>
          <a:latin typeface="+mn-lt"/>
          <a:ea typeface="+mn-ea"/>
          <a:cs typeface="+mn-cs"/>
          <a:sym typeface="Futura Condensed" pitchFamily="-84" charset="0"/>
        </a:defRPr>
      </a:lvl2pPr>
      <a:lvl3pPr marL="2930525" indent="-949325" algn="l" rtl="0" eaLnBrk="0" fontAlgn="base" hangingPunct="0">
        <a:spcBef>
          <a:spcPts val="2800"/>
        </a:spcBef>
        <a:spcAft>
          <a:spcPct val="0"/>
        </a:spcAft>
        <a:buSzPct val="155000"/>
        <a:buChar char="•"/>
        <a:defRPr sz="4600">
          <a:solidFill>
            <a:schemeClr val="tx1"/>
          </a:solidFill>
          <a:latin typeface="+mn-lt"/>
          <a:ea typeface="+mn-ea"/>
          <a:cs typeface="+mn-cs"/>
          <a:sym typeface="Futura Condensed" pitchFamily="-84" charset="0"/>
        </a:defRPr>
      </a:lvl3pPr>
      <a:lvl4pPr marL="3616325" indent="-949325" algn="l" rtl="0" eaLnBrk="0" fontAlgn="base" hangingPunct="0">
        <a:spcBef>
          <a:spcPts val="2800"/>
        </a:spcBef>
        <a:spcAft>
          <a:spcPct val="0"/>
        </a:spcAft>
        <a:buSzPct val="155000"/>
        <a:buChar char="•"/>
        <a:defRPr sz="4600">
          <a:solidFill>
            <a:schemeClr val="tx1"/>
          </a:solidFill>
          <a:latin typeface="+mn-lt"/>
          <a:ea typeface="+mn-ea"/>
          <a:cs typeface="+mn-cs"/>
          <a:sym typeface="Futura Condensed" pitchFamily="-84" charset="0"/>
        </a:defRPr>
      </a:lvl4pPr>
      <a:lvl5pPr marL="4302125" indent="-949325" algn="l" rtl="0" eaLnBrk="0" fontAlgn="base" hangingPunct="0">
        <a:spcBef>
          <a:spcPts val="2800"/>
        </a:spcBef>
        <a:spcAft>
          <a:spcPct val="0"/>
        </a:spcAft>
        <a:buSzPct val="155000"/>
        <a:buChar char="•"/>
        <a:defRPr sz="4600">
          <a:solidFill>
            <a:schemeClr val="tx1"/>
          </a:solidFill>
          <a:latin typeface="+mn-lt"/>
          <a:ea typeface="+mn-ea"/>
          <a:cs typeface="+mn-cs"/>
          <a:sym typeface="Futura Condensed" pitchFamily="-84" charset="0"/>
        </a:defRPr>
      </a:lvl5pPr>
      <a:lvl6pPr marL="4759325" indent="-949325" algn="l" rtl="0" fontAlgn="base">
        <a:spcBef>
          <a:spcPts val="2800"/>
        </a:spcBef>
        <a:spcAft>
          <a:spcPct val="0"/>
        </a:spcAft>
        <a:buSzPct val="155000"/>
        <a:buChar char="•"/>
        <a:defRPr sz="4600">
          <a:solidFill>
            <a:schemeClr val="tx1"/>
          </a:solidFill>
          <a:latin typeface="+mn-lt"/>
          <a:ea typeface="+mn-ea"/>
          <a:cs typeface="+mn-cs"/>
          <a:sym typeface="Futura Condensed" charset="0"/>
        </a:defRPr>
      </a:lvl6pPr>
      <a:lvl7pPr marL="5216525" indent="-949325" algn="l" rtl="0" fontAlgn="base">
        <a:spcBef>
          <a:spcPts val="2800"/>
        </a:spcBef>
        <a:spcAft>
          <a:spcPct val="0"/>
        </a:spcAft>
        <a:buSzPct val="155000"/>
        <a:buChar char="•"/>
        <a:defRPr sz="4600">
          <a:solidFill>
            <a:schemeClr val="tx1"/>
          </a:solidFill>
          <a:latin typeface="+mn-lt"/>
          <a:ea typeface="+mn-ea"/>
          <a:cs typeface="+mn-cs"/>
          <a:sym typeface="Futura Condensed" charset="0"/>
        </a:defRPr>
      </a:lvl7pPr>
      <a:lvl8pPr marL="5673725" indent="-949325" algn="l" rtl="0" fontAlgn="base">
        <a:spcBef>
          <a:spcPts val="2800"/>
        </a:spcBef>
        <a:spcAft>
          <a:spcPct val="0"/>
        </a:spcAft>
        <a:buSzPct val="155000"/>
        <a:buChar char="•"/>
        <a:defRPr sz="4600">
          <a:solidFill>
            <a:schemeClr val="tx1"/>
          </a:solidFill>
          <a:latin typeface="+mn-lt"/>
          <a:ea typeface="+mn-ea"/>
          <a:cs typeface="+mn-cs"/>
          <a:sym typeface="Futura Condensed" charset="0"/>
        </a:defRPr>
      </a:lvl8pPr>
      <a:lvl9pPr marL="6130925" indent="-949325" algn="l" rtl="0" fontAlgn="base">
        <a:spcBef>
          <a:spcPts val="2800"/>
        </a:spcBef>
        <a:spcAft>
          <a:spcPct val="0"/>
        </a:spcAft>
        <a:buSzPct val="155000"/>
        <a:buChar char="•"/>
        <a:defRPr sz="4600">
          <a:solidFill>
            <a:schemeClr val="tx1"/>
          </a:solidFill>
          <a:latin typeface="+mn-lt"/>
          <a:ea typeface="+mn-ea"/>
          <a:cs typeface="+mn-cs"/>
          <a:sym typeface="Futura Condense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1270000" y="304800"/>
            <a:ext cx="10464800" cy="191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Futura Condensed" charset="0"/>
              </a:rPr>
              <a:t>Click to edit Master title style</a:t>
            </a:r>
          </a:p>
        </p:txBody>
      </p:sp>
      <p:sp>
        <p:nvSpPr>
          <p:cNvPr id="11266" name="Rectangle 2"/>
          <p:cNvSpPr>
            <a:spLocks noGrp="1" noChangeArrowheads="1"/>
          </p:cNvSpPr>
          <p:nvPr>
            <p:ph type="body" idx="1"/>
          </p:nvPr>
        </p:nvSpPr>
        <p:spPr bwMode="auto">
          <a:xfrm>
            <a:off x="12700" y="2781300"/>
            <a:ext cx="6832600" cy="622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Futura Condensed" charset="0"/>
              </a:rPr>
              <a:t>Click to edit Master text styles</a:t>
            </a:r>
          </a:p>
          <a:p>
            <a:pPr lvl="1"/>
            <a:r>
              <a:rPr lang="en-US">
                <a:sym typeface="Futura Condensed" charset="0"/>
              </a:rPr>
              <a:t>Second level</a:t>
            </a:r>
          </a:p>
          <a:p>
            <a:pPr lvl="2"/>
            <a:r>
              <a:rPr lang="en-US">
                <a:sym typeface="Futura Condensed" charset="0"/>
              </a:rPr>
              <a:t>Third level</a:t>
            </a:r>
          </a:p>
          <a:p>
            <a:pPr lvl="3"/>
            <a:r>
              <a:rPr lang="en-US">
                <a:sym typeface="Futura Condensed" charset="0"/>
              </a:rPr>
              <a:t>Fourth level</a:t>
            </a:r>
          </a:p>
          <a:p>
            <a:pPr lvl="4"/>
            <a:r>
              <a:rPr lang="en-US">
                <a:sym typeface="Futura Condensed" charset="0"/>
              </a:rPr>
              <a:t>Fifth level</a:t>
            </a: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p:txStyles>
    <p:titleStyle>
      <a:lvl1pPr marL="304800" indent="-304800" algn="l" rtl="0" eaLnBrk="0" fontAlgn="base" hangingPunct="0">
        <a:spcBef>
          <a:spcPct val="0"/>
        </a:spcBef>
        <a:spcAft>
          <a:spcPct val="0"/>
        </a:spcAft>
        <a:defRPr sz="9000">
          <a:solidFill>
            <a:srgbClr val="FFFFFF"/>
          </a:solidFill>
          <a:latin typeface="+mj-lt"/>
          <a:ea typeface="+mj-ea"/>
          <a:cs typeface="+mj-cs"/>
          <a:sym typeface="Futura Condensed" pitchFamily="-84" charset="0"/>
        </a:defRPr>
      </a:lvl1pPr>
      <a:lvl2pPr marL="304800" indent="-304800" algn="l" rtl="0" eaLnBrk="0" fontAlgn="base" hangingPunct="0">
        <a:spcBef>
          <a:spcPct val="0"/>
        </a:spcBef>
        <a:spcAft>
          <a:spcPct val="0"/>
        </a:spcAft>
        <a:defRPr sz="9000">
          <a:solidFill>
            <a:srgbClr val="FFFFFF"/>
          </a:solidFill>
          <a:latin typeface="Futura Condensed" charset="0"/>
          <a:ea typeface="ヒラギノ角ゴ ProN W3" charset="0"/>
          <a:cs typeface="ヒラギノ角ゴ ProN W3" charset="0"/>
          <a:sym typeface="Futura Condensed" pitchFamily="-84" charset="0"/>
        </a:defRPr>
      </a:lvl2pPr>
      <a:lvl3pPr marL="304800" indent="-304800" algn="l" rtl="0" eaLnBrk="0" fontAlgn="base" hangingPunct="0">
        <a:spcBef>
          <a:spcPct val="0"/>
        </a:spcBef>
        <a:spcAft>
          <a:spcPct val="0"/>
        </a:spcAft>
        <a:defRPr sz="9000">
          <a:solidFill>
            <a:srgbClr val="FFFFFF"/>
          </a:solidFill>
          <a:latin typeface="Futura Condensed" charset="0"/>
          <a:ea typeface="ヒラギノ角ゴ ProN W3" charset="0"/>
          <a:cs typeface="ヒラギノ角ゴ ProN W3" charset="0"/>
          <a:sym typeface="Futura Condensed" pitchFamily="-84" charset="0"/>
        </a:defRPr>
      </a:lvl3pPr>
      <a:lvl4pPr marL="304800" indent="-304800" algn="l" rtl="0" eaLnBrk="0" fontAlgn="base" hangingPunct="0">
        <a:spcBef>
          <a:spcPct val="0"/>
        </a:spcBef>
        <a:spcAft>
          <a:spcPct val="0"/>
        </a:spcAft>
        <a:defRPr sz="9000">
          <a:solidFill>
            <a:srgbClr val="FFFFFF"/>
          </a:solidFill>
          <a:latin typeface="Futura Condensed" charset="0"/>
          <a:ea typeface="ヒラギノ角ゴ ProN W3" charset="0"/>
          <a:cs typeface="ヒラギノ角ゴ ProN W3" charset="0"/>
          <a:sym typeface="Futura Condensed" pitchFamily="-84" charset="0"/>
        </a:defRPr>
      </a:lvl4pPr>
      <a:lvl5pPr marL="304800" indent="-304800" algn="l" rtl="0" eaLnBrk="0" fontAlgn="base" hangingPunct="0">
        <a:spcBef>
          <a:spcPct val="0"/>
        </a:spcBef>
        <a:spcAft>
          <a:spcPct val="0"/>
        </a:spcAft>
        <a:defRPr sz="9000">
          <a:solidFill>
            <a:srgbClr val="FFFFFF"/>
          </a:solidFill>
          <a:latin typeface="Futura Condensed" charset="0"/>
          <a:ea typeface="ヒラギノ角ゴ ProN W3" charset="0"/>
          <a:cs typeface="ヒラギノ角ゴ ProN W3" charset="0"/>
          <a:sym typeface="Futura Condensed" pitchFamily="-84" charset="0"/>
        </a:defRPr>
      </a:lvl5pPr>
      <a:lvl6pPr marL="762000" indent="-304800" algn="l" rtl="0" fontAlgn="base">
        <a:spcBef>
          <a:spcPct val="0"/>
        </a:spcBef>
        <a:spcAft>
          <a:spcPct val="0"/>
        </a:spcAft>
        <a:defRPr sz="9000">
          <a:solidFill>
            <a:srgbClr val="FFFFFF"/>
          </a:solidFill>
          <a:latin typeface="Futura Condensed" charset="0"/>
          <a:ea typeface="ヒラギノ角ゴ ProN W3" charset="0"/>
          <a:cs typeface="ヒラギノ角ゴ ProN W3" charset="0"/>
          <a:sym typeface="Futura Condensed" charset="0"/>
        </a:defRPr>
      </a:lvl6pPr>
      <a:lvl7pPr marL="1219200" indent="-304800" algn="l" rtl="0" fontAlgn="base">
        <a:spcBef>
          <a:spcPct val="0"/>
        </a:spcBef>
        <a:spcAft>
          <a:spcPct val="0"/>
        </a:spcAft>
        <a:defRPr sz="9000">
          <a:solidFill>
            <a:srgbClr val="FFFFFF"/>
          </a:solidFill>
          <a:latin typeface="Futura Condensed" charset="0"/>
          <a:ea typeface="ヒラギノ角ゴ ProN W3" charset="0"/>
          <a:cs typeface="ヒラギノ角ゴ ProN W3" charset="0"/>
          <a:sym typeface="Futura Condensed" charset="0"/>
        </a:defRPr>
      </a:lvl7pPr>
      <a:lvl8pPr marL="1676400" indent="-304800" algn="l" rtl="0" fontAlgn="base">
        <a:spcBef>
          <a:spcPct val="0"/>
        </a:spcBef>
        <a:spcAft>
          <a:spcPct val="0"/>
        </a:spcAft>
        <a:defRPr sz="9000">
          <a:solidFill>
            <a:srgbClr val="FFFFFF"/>
          </a:solidFill>
          <a:latin typeface="Futura Condensed" charset="0"/>
          <a:ea typeface="ヒラギノ角ゴ ProN W3" charset="0"/>
          <a:cs typeface="ヒラギノ角ゴ ProN W3" charset="0"/>
          <a:sym typeface="Futura Condensed" charset="0"/>
        </a:defRPr>
      </a:lvl8pPr>
      <a:lvl9pPr marL="2133600" indent="-304800" algn="l" rtl="0" fontAlgn="base">
        <a:spcBef>
          <a:spcPct val="0"/>
        </a:spcBef>
        <a:spcAft>
          <a:spcPct val="0"/>
        </a:spcAft>
        <a:defRPr sz="9000">
          <a:solidFill>
            <a:srgbClr val="FFFFFF"/>
          </a:solidFill>
          <a:latin typeface="Futura Condensed" charset="0"/>
          <a:ea typeface="ヒラギノ角ゴ ProN W3" charset="0"/>
          <a:cs typeface="ヒラギノ角ゴ ProN W3" charset="0"/>
          <a:sym typeface="Futura Condensed" charset="0"/>
        </a:defRPr>
      </a:lvl9pPr>
    </p:titleStyle>
    <p:bodyStyle>
      <a:lvl1pPr marL="1535113" indent="-1535113" algn="l" rtl="0" eaLnBrk="0" fontAlgn="base" hangingPunct="0">
        <a:spcBef>
          <a:spcPts val="2800"/>
        </a:spcBef>
        <a:spcAft>
          <a:spcPct val="0"/>
        </a:spcAft>
        <a:buSzPct val="155000"/>
        <a:buChar char="•"/>
        <a:defRPr sz="4600">
          <a:solidFill>
            <a:schemeClr val="tx1"/>
          </a:solidFill>
          <a:latin typeface="+mn-lt"/>
          <a:ea typeface="+mn-ea"/>
          <a:cs typeface="+mn-cs"/>
          <a:sym typeface="Futura Condensed" pitchFamily="-84" charset="0"/>
        </a:defRPr>
      </a:lvl1pPr>
      <a:lvl2pPr marL="2181225" indent="-949325" algn="l" rtl="0" eaLnBrk="0" fontAlgn="base" hangingPunct="0">
        <a:spcBef>
          <a:spcPts val="2800"/>
        </a:spcBef>
        <a:spcAft>
          <a:spcPct val="0"/>
        </a:spcAft>
        <a:buSzPct val="155000"/>
        <a:buChar char="•"/>
        <a:defRPr sz="4600">
          <a:solidFill>
            <a:schemeClr val="tx1"/>
          </a:solidFill>
          <a:latin typeface="+mn-lt"/>
          <a:ea typeface="+mn-ea"/>
          <a:cs typeface="+mn-cs"/>
          <a:sym typeface="Futura Condensed" pitchFamily="-84" charset="0"/>
        </a:defRPr>
      </a:lvl2pPr>
      <a:lvl3pPr marL="2879725" indent="-949325" algn="l" rtl="0" eaLnBrk="0" fontAlgn="base" hangingPunct="0">
        <a:spcBef>
          <a:spcPts val="2800"/>
        </a:spcBef>
        <a:spcAft>
          <a:spcPct val="0"/>
        </a:spcAft>
        <a:buSzPct val="155000"/>
        <a:buChar char="•"/>
        <a:defRPr sz="4600">
          <a:solidFill>
            <a:schemeClr val="tx1"/>
          </a:solidFill>
          <a:latin typeface="+mn-lt"/>
          <a:ea typeface="+mn-ea"/>
          <a:cs typeface="+mn-cs"/>
          <a:sym typeface="Futura Condensed" pitchFamily="-84" charset="0"/>
        </a:defRPr>
      </a:lvl3pPr>
      <a:lvl4pPr marL="3565525" indent="-949325" algn="l" rtl="0" eaLnBrk="0" fontAlgn="base" hangingPunct="0">
        <a:spcBef>
          <a:spcPts val="2800"/>
        </a:spcBef>
        <a:spcAft>
          <a:spcPct val="0"/>
        </a:spcAft>
        <a:buSzPct val="155000"/>
        <a:buChar char="•"/>
        <a:defRPr sz="4600">
          <a:solidFill>
            <a:schemeClr val="tx1"/>
          </a:solidFill>
          <a:latin typeface="+mn-lt"/>
          <a:ea typeface="+mn-ea"/>
          <a:cs typeface="+mn-cs"/>
          <a:sym typeface="Futura Condensed" pitchFamily="-84" charset="0"/>
        </a:defRPr>
      </a:lvl4pPr>
      <a:lvl5pPr marL="4251325" indent="-949325" algn="l" rtl="0" eaLnBrk="0" fontAlgn="base" hangingPunct="0">
        <a:spcBef>
          <a:spcPts val="2800"/>
        </a:spcBef>
        <a:spcAft>
          <a:spcPct val="0"/>
        </a:spcAft>
        <a:buSzPct val="155000"/>
        <a:buChar char="•"/>
        <a:defRPr sz="4600">
          <a:solidFill>
            <a:schemeClr val="tx1"/>
          </a:solidFill>
          <a:latin typeface="+mn-lt"/>
          <a:ea typeface="+mn-ea"/>
          <a:cs typeface="+mn-cs"/>
          <a:sym typeface="Futura Condensed" pitchFamily="-84" charset="0"/>
        </a:defRPr>
      </a:lvl5pPr>
      <a:lvl6pPr marL="4708525" indent="-949325" algn="l" rtl="0" fontAlgn="base">
        <a:spcBef>
          <a:spcPts val="2800"/>
        </a:spcBef>
        <a:spcAft>
          <a:spcPct val="0"/>
        </a:spcAft>
        <a:buSzPct val="155000"/>
        <a:buChar char="•"/>
        <a:defRPr sz="4600">
          <a:solidFill>
            <a:schemeClr val="tx1"/>
          </a:solidFill>
          <a:latin typeface="+mn-lt"/>
          <a:ea typeface="+mn-ea"/>
          <a:cs typeface="+mn-cs"/>
          <a:sym typeface="Futura Condensed" charset="0"/>
        </a:defRPr>
      </a:lvl6pPr>
      <a:lvl7pPr marL="5165725" indent="-949325" algn="l" rtl="0" fontAlgn="base">
        <a:spcBef>
          <a:spcPts val="2800"/>
        </a:spcBef>
        <a:spcAft>
          <a:spcPct val="0"/>
        </a:spcAft>
        <a:buSzPct val="155000"/>
        <a:buChar char="•"/>
        <a:defRPr sz="4600">
          <a:solidFill>
            <a:schemeClr val="tx1"/>
          </a:solidFill>
          <a:latin typeface="+mn-lt"/>
          <a:ea typeface="+mn-ea"/>
          <a:cs typeface="+mn-cs"/>
          <a:sym typeface="Futura Condensed" charset="0"/>
        </a:defRPr>
      </a:lvl7pPr>
      <a:lvl8pPr marL="5622925" indent="-949325" algn="l" rtl="0" fontAlgn="base">
        <a:spcBef>
          <a:spcPts val="2800"/>
        </a:spcBef>
        <a:spcAft>
          <a:spcPct val="0"/>
        </a:spcAft>
        <a:buSzPct val="155000"/>
        <a:buChar char="•"/>
        <a:defRPr sz="4600">
          <a:solidFill>
            <a:schemeClr val="tx1"/>
          </a:solidFill>
          <a:latin typeface="+mn-lt"/>
          <a:ea typeface="+mn-ea"/>
          <a:cs typeface="+mn-cs"/>
          <a:sym typeface="Futura Condensed" charset="0"/>
        </a:defRPr>
      </a:lvl8pPr>
      <a:lvl9pPr marL="6080125" indent="-949325" algn="l" rtl="0" fontAlgn="base">
        <a:spcBef>
          <a:spcPts val="2800"/>
        </a:spcBef>
        <a:spcAft>
          <a:spcPct val="0"/>
        </a:spcAft>
        <a:buSzPct val="155000"/>
        <a:buChar char="•"/>
        <a:defRPr sz="4600">
          <a:solidFill>
            <a:schemeClr val="tx1"/>
          </a:solidFill>
          <a:latin typeface="+mn-lt"/>
          <a:ea typeface="+mn-ea"/>
          <a:cs typeface="+mn-cs"/>
          <a:sym typeface="Futura Condense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1270000" y="304800"/>
            <a:ext cx="10464800" cy="191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Futura Condensed" charset="0"/>
              </a:rPr>
              <a:t>Click to edit Master title style</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p:txStyles>
    <p:titleStyle>
      <a:lvl1pPr marL="304800" indent="-304800" algn="l" rtl="0" eaLnBrk="0" fontAlgn="base" hangingPunct="0">
        <a:spcBef>
          <a:spcPct val="0"/>
        </a:spcBef>
        <a:spcAft>
          <a:spcPct val="0"/>
        </a:spcAft>
        <a:defRPr sz="9000">
          <a:solidFill>
            <a:srgbClr val="FFFFFF"/>
          </a:solidFill>
          <a:latin typeface="+mj-lt"/>
          <a:ea typeface="+mj-ea"/>
          <a:cs typeface="+mj-cs"/>
          <a:sym typeface="Futura Condensed" pitchFamily="-84" charset="0"/>
        </a:defRPr>
      </a:lvl1pPr>
      <a:lvl2pPr marL="304800" indent="-304800" algn="l" rtl="0" eaLnBrk="0" fontAlgn="base" hangingPunct="0">
        <a:spcBef>
          <a:spcPct val="0"/>
        </a:spcBef>
        <a:spcAft>
          <a:spcPct val="0"/>
        </a:spcAft>
        <a:defRPr sz="9000">
          <a:solidFill>
            <a:srgbClr val="FFFFFF"/>
          </a:solidFill>
          <a:latin typeface="Futura Condensed" charset="0"/>
          <a:ea typeface="ヒラギノ角ゴ ProN W3" charset="0"/>
          <a:cs typeface="ヒラギノ角ゴ ProN W3" charset="0"/>
          <a:sym typeface="Futura Condensed" pitchFamily="-84" charset="0"/>
        </a:defRPr>
      </a:lvl2pPr>
      <a:lvl3pPr marL="304800" indent="-304800" algn="l" rtl="0" eaLnBrk="0" fontAlgn="base" hangingPunct="0">
        <a:spcBef>
          <a:spcPct val="0"/>
        </a:spcBef>
        <a:spcAft>
          <a:spcPct val="0"/>
        </a:spcAft>
        <a:defRPr sz="9000">
          <a:solidFill>
            <a:srgbClr val="FFFFFF"/>
          </a:solidFill>
          <a:latin typeface="Futura Condensed" charset="0"/>
          <a:ea typeface="ヒラギノ角ゴ ProN W3" charset="0"/>
          <a:cs typeface="ヒラギノ角ゴ ProN W3" charset="0"/>
          <a:sym typeface="Futura Condensed" pitchFamily="-84" charset="0"/>
        </a:defRPr>
      </a:lvl3pPr>
      <a:lvl4pPr marL="304800" indent="-304800" algn="l" rtl="0" eaLnBrk="0" fontAlgn="base" hangingPunct="0">
        <a:spcBef>
          <a:spcPct val="0"/>
        </a:spcBef>
        <a:spcAft>
          <a:spcPct val="0"/>
        </a:spcAft>
        <a:defRPr sz="9000">
          <a:solidFill>
            <a:srgbClr val="FFFFFF"/>
          </a:solidFill>
          <a:latin typeface="Futura Condensed" charset="0"/>
          <a:ea typeface="ヒラギノ角ゴ ProN W3" charset="0"/>
          <a:cs typeface="ヒラギノ角ゴ ProN W3" charset="0"/>
          <a:sym typeface="Futura Condensed" pitchFamily="-84" charset="0"/>
        </a:defRPr>
      </a:lvl4pPr>
      <a:lvl5pPr marL="304800" indent="-304800" algn="l" rtl="0" eaLnBrk="0" fontAlgn="base" hangingPunct="0">
        <a:spcBef>
          <a:spcPct val="0"/>
        </a:spcBef>
        <a:spcAft>
          <a:spcPct val="0"/>
        </a:spcAft>
        <a:defRPr sz="9000">
          <a:solidFill>
            <a:srgbClr val="FFFFFF"/>
          </a:solidFill>
          <a:latin typeface="Futura Condensed" charset="0"/>
          <a:ea typeface="ヒラギノ角ゴ ProN W3" charset="0"/>
          <a:cs typeface="ヒラギノ角ゴ ProN W3" charset="0"/>
          <a:sym typeface="Futura Condensed" pitchFamily="-84" charset="0"/>
        </a:defRPr>
      </a:lvl5pPr>
      <a:lvl6pPr marL="762000" indent="-304800" algn="l" rtl="0" fontAlgn="base">
        <a:spcBef>
          <a:spcPct val="0"/>
        </a:spcBef>
        <a:spcAft>
          <a:spcPct val="0"/>
        </a:spcAft>
        <a:defRPr sz="9000">
          <a:solidFill>
            <a:srgbClr val="FFFFFF"/>
          </a:solidFill>
          <a:latin typeface="Futura Condensed" charset="0"/>
          <a:ea typeface="ヒラギノ角ゴ ProN W3" charset="0"/>
          <a:cs typeface="ヒラギノ角ゴ ProN W3" charset="0"/>
          <a:sym typeface="Futura Condensed" charset="0"/>
        </a:defRPr>
      </a:lvl6pPr>
      <a:lvl7pPr marL="1219200" indent="-304800" algn="l" rtl="0" fontAlgn="base">
        <a:spcBef>
          <a:spcPct val="0"/>
        </a:spcBef>
        <a:spcAft>
          <a:spcPct val="0"/>
        </a:spcAft>
        <a:defRPr sz="9000">
          <a:solidFill>
            <a:srgbClr val="FFFFFF"/>
          </a:solidFill>
          <a:latin typeface="Futura Condensed" charset="0"/>
          <a:ea typeface="ヒラギノ角ゴ ProN W3" charset="0"/>
          <a:cs typeface="ヒラギノ角ゴ ProN W3" charset="0"/>
          <a:sym typeface="Futura Condensed" charset="0"/>
        </a:defRPr>
      </a:lvl7pPr>
      <a:lvl8pPr marL="1676400" indent="-304800" algn="l" rtl="0" fontAlgn="base">
        <a:spcBef>
          <a:spcPct val="0"/>
        </a:spcBef>
        <a:spcAft>
          <a:spcPct val="0"/>
        </a:spcAft>
        <a:defRPr sz="9000">
          <a:solidFill>
            <a:srgbClr val="FFFFFF"/>
          </a:solidFill>
          <a:latin typeface="Futura Condensed" charset="0"/>
          <a:ea typeface="ヒラギノ角ゴ ProN W3" charset="0"/>
          <a:cs typeface="ヒラギノ角ゴ ProN W3" charset="0"/>
          <a:sym typeface="Futura Condensed" charset="0"/>
        </a:defRPr>
      </a:lvl8pPr>
      <a:lvl9pPr marL="2133600" indent="-304800" algn="l" rtl="0" fontAlgn="base">
        <a:spcBef>
          <a:spcPct val="0"/>
        </a:spcBef>
        <a:spcAft>
          <a:spcPct val="0"/>
        </a:spcAft>
        <a:defRPr sz="9000">
          <a:solidFill>
            <a:srgbClr val="FFFFFF"/>
          </a:solidFill>
          <a:latin typeface="Futura Condensed" charset="0"/>
          <a:ea typeface="ヒラギノ角ゴ ProN W3" charset="0"/>
          <a:cs typeface="ヒラギノ角ゴ ProN W3" charset="0"/>
          <a:sym typeface="Futura Condensed" charset="0"/>
        </a:defRPr>
      </a:lvl9pPr>
    </p:titleStyle>
    <p:bodyStyle>
      <a:lvl1pPr marL="1585913" indent="-1535113" algn="l" rtl="0" eaLnBrk="0" fontAlgn="base" hangingPunct="0">
        <a:spcBef>
          <a:spcPts val="2800"/>
        </a:spcBef>
        <a:spcAft>
          <a:spcPct val="0"/>
        </a:spcAft>
        <a:buSzPct val="155000"/>
        <a:buChar char="•"/>
        <a:defRPr sz="4600">
          <a:solidFill>
            <a:schemeClr val="tx1"/>
          </a:solidFill>
          <a:latin typeface="+mn-lt"/>
          <a:ea typeface="+mn-ea"/>
          <a:cs typeface="+mn-cs"/>
          <a:sym typeface="Futura Condensed" pitchFamily="-84" charset="0"/>
        </a:defRPr>
      </a:lvl1pPr>
      <a:lvl2pPr marL="2232025" indent="-949325" algn="l" rtl="0" eaLnBrk="0" fontAlgn="base" hangingPunct="0">
        <a:spcBef>
          <a:spcPts val="2800"/>
        </a:spcBef>
        <a:spcAft>
          <a:spcPct val="0"/>
        </a:spcAft>
        <a:buSzPct val="155000"/>
        <a:buChar char="•"/>
        <a:defRPr sz="4600">
          <a:solidFill>
            <a:schemeClr val="tx1"/>
          </a:solidFill>
          <a:latin typeface="+mn-lt"/>
          <a:ea typeface="+mn-ea"/>
          <a:cs typeface="+mn-cs"/>
          <a:sym typeface="Futura Condensed" pitchFamily="-84" charset="0"/>
        </a:defRPr>
      </a:lvl2pPr>
      <a:lvl3pPr marL="2930525" indent="-949325" algn="l" rtl="0" eaLnBrk="0" fontAlgn="base" hangingPunct="0">
        <a:spcBef>
          <a:spcPts val="2800"/>
        </a:spcBef>
        <a:spcAft>
          <a:spcPct val="0"/>
        </a:spcAft>
        <a:buSzPct val="155000"/>
        <a:buChar char="•"/>
        <a:defRPr sz="4600">
          <a:solidFill>
            <a:schemeClr val="tx1"/>
          </a:solidFill>
          <a:latin typeface="+mn-lt"/>
          <a:ea typeface="+mn-ea"/>
          <a:cs typeface="+mn-cs"/>
          <a:sym typeface="Futura Condensed" pitchFamily="-84" charset="0"/>
        </a:defRPr>
      </a:lvl3pPr>
      <a:lvl4pPr marL="3616325" indent="-949325" algn="l" rtl="0" eaLnBrk="0" fontAlgn="base" hangingPunct="0">
        <a:spcBef>
          <a:spcPts val="2800"/>
        </a:spcBef>
        <a:spcAft>
          <a:spcPct val="0"/>
        </a:spcAft>
        <a:buSzPct val="155000"/>
        <a:buChar char="•"/>
        <a:defRPr sz="4600">
          <a:solidFill>
            <a:schemeClr val="tx1"/>
          </a:solidFill>
          <a:latin typeface="+mn-lt"/>
          <a:ea typeface="+mn-ea"/>
          <a:cs typeface="+mn-cs"/>
          <a:sym typeface="Futura Condensed" pitchFamily="-84" charset="0"/>
        </a:defRPr>
      </a:lvl4pPr>
      <a:lvl5pPr marL="4302125" indent="-949325" algn="l" rtl="0" eaLnBrk="0" fontAlgn="base" hangingPunct="0">
        <a:spcBef>
          <a:spcPts val="2800"/>
        </a:spcBef>
        <a:spcAft>
          <a:spcPct val="0"/>
        </a:spcAft>
        <a:buSzPct val="155000"/>
        <a:buChar char="•"/>
        <a:defRPr sz="4600">
          <a:solidFill>
            <a:schemeClr val="tx1"/>
          </a:solidFill>
          <a:latin typeface="+mn-lt"/>
          <a:ea typeface="+mn-ea"/>
          <a:cs typeface="+mn-cs"/>
          <a:sym typeface="Futura Condensed" pitchFamily="-84" charset="0"/>
        </a:defRPr>
      </a:lvl5pPr>
      <a:lvl6pPr marL="4759325" indent="-949325" algn="l" rtl="0" fontAlgn="base">
        <a:spcBef>
          <a:spcPts val="2800"/>
        </a:spcBef>
        <a:spcAft>
          <a:spcPct val="0"/>
        </a:spcAft>
        <a:buSzPct val="155000"/>
        <a:buChar char="•"/>
        <a:defRPr sz="4600">
          <a:solidFill>
            <a:schemeClr val="tx1"/>
          </a:solidFill>
          <a:latin typeface="+mn-lt"/>
          <a:ea typeface="+mn-ea"/>
          <a:cs typeface="+mn-cs"/>
          <a:sym typeface="Futura Condensed" charset="0"/>
        </a:defRPr>
      </a:lvl6pPr>
      <a:lvl7pPr marL="5216525" indent="-949325" algn="l" rtl="0" fontAlgn="base">
        <a:spcBef>
          <a:spcPts val="2800"/>
        </a:spcBef>
        <a:spcAft>
          <a:spcPct val="0"/>
        </a:spcAft>
        <a:buSzPct val="155000"/>
        <a:buChar char="•"/>
        <a:defRPr sz="4600">
          <a:solidFill>
            <a:schemeClr val="tx1"/>
          </a:solidFill>
          <a:latin typeface="+mn-lt"/>
          <a:ea typeface="+mn-ea"/>
          <a:cs typeface="+mn-cs"/>
          <a:sym typeface="Futura Condensed" charset="0"/>
        </a:defRPr>
      </a:lvl7pPr>
      <a:lvl8pPr marL="5673725" indent="-949325" algn="l" rtl="0" fontAlgn="base">
        <a:spcBef>
          <a:spcPts val="2800"/>
        </a:spcBef>
        <a:spcAft>
          <a:spcPct val="0"/>
        </a:spcAft>
        <a:buSzPct val="155000"/>
        <a:buChar char="•"/>
        <a:defRPr sz="4600">
          <a:solidFill>
            <a:schemeClr val="tx1"/>
          </a:solidFill>
          <a:latin typeface="+mn-lt"/>
          <a:ea typeface="+mn-ea"/>
          <a:cs typeface="+mn-cs"/>
          <a:sym typeface="Futura Condensed" charset="0"/>
        </a:defRPr>
      </a:lvl8pPr>
      <a:lvl9pPr marL="6130925" indent="-949325" algn="l" rtl="0" fontAlgn="base">
        <a:spcBef>
          <a:spcPts val="2800"/>
        </a:spcBef>
        <a:spcAft>
          <a:spcPct val="0"/>
        </a:spcAft>
        <a:buSzPct val="155000"/>
        <a:buChar char="•"/>
        <a:defRPr sz="4600">
          <a:solidFill>
            <a:schemeClr val="tx1"/>
          </a:solidFill>
          <a:latin typeface="+mn-lt"/>
          <a:ea typeface="+mn-ea"/>
          <a:cs typeface="+mn-cs"/>
          <a:sym typeface="Futura Condense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1389832" y="3437235"/>
            <a:ext cx="10488613" cy="2879725"/>
          </a:xfrm>
        </p:spPr>
        <p:txBody>
          <a:bodyPr/>
          <a:lstStyle/>
          <a:p>
            <a:pPr algn="ctr" eaLnBrk="1" hangingPunct="1"/>
            <a:r>
              <a:rPr lang="en-US" altLang="en-US" sz="6600" dirty="0" smtClean="0"/>
              <a:t/>
            </a:r>
            <a:br>
              <a:rPr lang="en-US" altLang="en-US" sz="6600" dirty="0" smtClean="0"/>
            </a:br>
            <a:r>
              <a:rPr lang="en-US" altLang="en-US" sz="6600" dirty="0" smtClean="0"/>
              <a:t/>
            </a:r>
            <a:br>
              <a:rPr lang="en-US" altLang="en-US" sz="6600" dirty="0" smtClean="0"/>
            </a:br>
            <a:r>
              <a:rPr lang="en-US" altLang="en-US" sz="6600" dirty="0" smtClean="0"/>
              <a:t/>
            </a:r>
            <a:br>
              <a:rPr lang="en-US" altLang="en-US" sz="6600" dirty="0" smtClean="0"/>
            </a:br>
            <a:r>
              <a:rPr lang="en-US" altLang="en-US" sz="5400" dirty="0" smtClean="0">
                <a:latin typeface="Candara" pitchFamily="34" charset="0"/>
              </a:rPr>
              <a:t>Bologna Process after Bucharest: Challenges and expectations</a:t>
            </a:r>
            <a:r>
              <a:rPr lang="ru-RU" altLang="en-US" sz="5400" dirty="0" smtClean="0">
                <a:latin typeface="Candara" pitchFamily="34" charset="0"/>
              </a:rPr>
              <a:t> о</a:t>
            </a:r>
            <a:r>
              <a:rPr lang="en-US" altLang="en-US" sz="5400" dirty="0" smtClean="0">
                <a:latin typeface="Candara" pitchFamily="34" charset="0"/>
              </a:rPr>
              <a:t>f</a:t>
            </a:r>
            <a:r>
              <a:rPr lang="ru-RU" altLang="en-US" sz="5400" dirty="0" smtClean="0">
                <a:latin typeface="Candara" pitchFamily="34" charset="0"/>
              </a:rPr>
              <a:t>  2012-2015</a:t>
            </a:r>
            <a:r>
              <a:rPr lang="en-US" altLang="en-US" sz="5400" dirty="0" smtClean="0">
                <a:latin typeface="Candara" pitchFamily="34" charset="0"/>
              </a:rPr>
              <a:t> BFUG </a:t>
            </a:r>
            <a:r>
              <a:rPr lang="ru-RU" altLang="en-US" sz="5400" dirty="0" smtClean="0">
                <a:latin typeface="Candara" pitchFamily="34" charset="0"/>
              </a:rPr>
              <a:t> </a:t>
            </a:r>
            <a:r>
              <a:rPr lang="en-US" altLang="en-US" sz="5400" dirty="0" smtClean="0">
                <a:latin typeface="Candara" pitchFamily="34" charset="0"/>
              </a:rPr>
              <a:t>Work Plan </a:t>
            </a:r>
            <a:br>
              <a:rPr lang="en-US" altLang="en-US" sz="5400" dirty="0" smtClean="0">
                <a:latin typeface="Candara" pitchFamily="34" charset="0"/>
              </a:rPr>
            </a:br>
            <a:r>
              <a:rPr lang="en-US" altLang="en-US" sz="6600" dirty="0" smtClean="0"/>
              <a:t/>
            </a:r>
            <a:br>
              <a:rPr lang="en-US" altLang="en-US" sz="6600" dirty="0" smtClean="0"/>
            </a:br>
            <a:endParaRPr lang="en-US" altLang="en-US" sz="7200" dirty="0" smtClean="0"/>
          </a:p>
        </p:txBody>
      </p:sp>
      <p:sp>
        <p:nvSpPr>
          <p:cNvPr id="13314" name="Rectangle 2"/>
          <p:cNvSpPr>
            <a:spLocks noGrp="1" noChangeArrowheads="1"/>
          </p:cNvSpPr>
          <p:nvPr>
            <p:ph idx="1"/>
          </p:nvPr>
        </p:nvSpPr>
        <p:spPr>
          <a:xfrm>
            <a:off x="1270000" y="6605588"/>
            <a:ext cx="11496675" cy="2232025"/>
          </a:xfrm>
        </p:spPr>
        <p:txBody>
          <a:bodyPr/>
          <a:lstStyle/>
          <a:p>
            <a:pPr marL="0" indent="0" algn="r" eaLnBrk="1" hangingPunct="1">
              <a:buFontTx/>
              <a:buNone/>
              <a:defRPr/>
            </a:pPr>
            <a:endParaRPr lang="en-US" sz="3200" dirty="0" smtClean="0">
              <a:latin typeface="Arial"/>
              <a:cs typeface="Arial"/>
              <a:sym typeface="Futura Condensed" charset="0"/>
            </a:endParaRPr>
          </a:p>
          <a:p>
            <a:pPr marL="0" indent="0" algn="r" eaLnBrk="1" hangingPunct="1">
              <a:spcAft>
                <a:spcPts val="0"/>
              </a:spcAft>
              <a:buFontTx/>
              <a:buNone/>
              <a:defRPr/>
            </a:pPr>
            <a:r>
              <a:rPr lang="en-US" sz="2400" dirty="0" smtClean="0">
                <a:latin typeface="Candara"/>
                <a:cs typeface="Candara"/>
                <a:sym typeface="Futura Condensed" charset="0"/>
              </a:rPr>
              <a:t>Hayk Sargsyan</a:t>
            </a:r>
          </a:p>
          <a:p>
            <a:pPr marL="0" indent="0" algn="r" eaLnBrk="1" hangingPunct="1">
              <a:spcAft>
                <a:spcPts val="0"/>
              </a:spcAft>
              <a:buFontTx/>
              <a:buNone/>
              <a:defRPr/>
            </a:pPr>
            <a:r>
              <a:rPr lang="en-US" sz="2400" dirty="0" smtClean="0">
                <a:latin typeface="Candara"/>
                <a:cs typeface="Candara"/>
                <a:sym typeface="Futura Condensed" charset="0"/>
              </a:rPr>
              <a:t>18 November  2014, Minsk, Belarus </a:t>
            </a:r>
          </a:p>
          <a:p>
            <a:pPr marL="0" indent="0" algn="r" eaLnBrk="1" hangingPunct="1">
              <a:spcAft>
                <a:spcPts val="0"/>
              </a:spcAft>
              <a:buFontTx/>
              <a:buNone/>
              <a:defRPr/>
            </a:pPr>
            <a:r>
              <a:rPr lang="en-US" sz="3200" dirty="0" smtClean="0">
                <a:latin typeface="Arial"/>
                <a:cs typeface="Arial"/>
                <a:sym typeface="Futura Condensed" charset="0"/>
              </a:rPr>
              <a:t> </a:t>
            </a:r>
            <a:endParaRPr lang="en-US" sz="3600" dirty="0" smtClean="0">
              <a:latin typeface="Arial"/>
              <a:cs typeface="Arial"/>
              <a:sym typeface="Futura Condensed" charset="0"/>
            </a:endParaRPr>
          </a:p>
        </p:txBody>
      </p:sp>
      <p:pic>
        <p:nvPicPr>
          <p:cNvPr id="614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0513" y="484659"/>
            <a:ext cx="22733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1"/>
          <p:cNvSpPr txBox="1">
            <a:spLocks noChangeArrowheads="1"/>
          </p:cNvSpPr>
          <p:nvPr/>
        </p:nvSpPr>
        <p:spPr bwMode="auto">
          <a:xfrm>
            <a:off x="2325688" y="2716213"/>
            <a:ext cx="684212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600">
                <a:solidFill>
                  <a:srgbClr val="2D4141"/>
                </a:solidFill>
                <a:latin typeface="Futura Condensed" pitchFamily="-84" charset="0"/>
                <a:ea typeface="ヒラギノ角ゴ ProN W3" pitchFamily="-84" charset="-128"/>
                <a:sym typeface="Futura Condensed" pitchFamily="-84" charset="0"/>
              </a:defRPr>
            </a:lvl1pPr>
            <a:lvl2pPr marL="742950" indent="-285750" eaLnBrk="0" hangingPunct="0">
              <a:defRPr sz="4600">
                <a:solidFill>
                  <a:srgbClr val="2D4141"/>
                </a:solidFill>
                <a:latin typeface="Futura Condensed" pitchFamily="-84" charset="0"/>
                <a:ea typeface="ヒラギノ角ゴ ProN W3" pitchFamily="-84" charset="-128"/>
                <a:sym typeface="Futura Condensed" pitchFamily="-84" charset="0"/>
              </a:defRPr>
            </a:lvl2pPr>
            <a:lvl3pPr marL="1143000" indent="-228600" eaLnBrk="0" hangingPunct="0">
              <a:defRPr sz="4600">
                <a:solidFill>
                  <a:srgbClr val="2D4141"/>
                </a:solidFill>
                <a:latin typeface="Futura Condensed" pitchFamily="-84" charset="0"/>
                <a:ea typeface="ヒラギノ角ゴ ProN W3" pitchFamily="-84" charset="-128"/>
                <a:sym typeface="Futura Condensed" pitchFamily="-84" charset="0"/>
              </a:defRPr>
            </a:lvl3pPr>
            <a:lvl4pPr marL="1600200" indent="-228600" eaLnBrk="0" hangingPunct="0">
              <a:defRPr sz="4600">
                <a:solidFill>
                  <a:srgbClr val="2D4141"/>
                </a:solidFill>
                <a:latin typeface="Futura Condensed" pitchFamily="-84" charset="0"/>
                <a:ea typeface="ヒラギノ角ゴ ProN W3" pitchFamily="-84" charset="-128"/>
                <a:sym typeface="Futura Condensed" pitchFamily="-84" charset="0"/>
              </a:defRPr>
            </a:lvl4pPr>
            <a:lvl5pPr marL="2057400" indent="-228600" eaLnBrk="0" hangingPunct="0">
              <a:defRPr sz="4600">
                <a:solidFill>
                  <a:srgbClr val="2D4141"/>
                </a:solidFill>
                <a:latin typeface="Futura Condensed" pitchFamily="-84" charset="0"/>
                <a:ea typeface="ヒラギノ角ゴ ProN W3" pitchFamily="-84" charset="-128"/>
                <a:sym typeface="Futura Condensed" pitchFamily="-84" charset="0"/>
              </a:defRPr>
            </a:lvl5pPr>
            <a:lvl6pPr marL="25146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6pPr>
            <a:lvl7pPr marL="29718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7pPr>
            <a:lvl8pPr marL="34290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8pPr>
            <a:lvl9pPr marL="38862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9pPr>
          </a:lstStyle>
          <a:p>
            <a:pPr eaLnBrk="1" hangingPunct="1"/>
            <a:endParaRPr lang="ru-RU" altLang="en-US"/>
          </a:p>
        </p:txBody>
      </p:sp>
      <p:pic>
        <p:nvPicPr>
          <p:cNvPr id="614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5513" y="484312"/>
            <a:ext cx="19431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3"/>
          <p:cNvSpPr>
            <a:spLocks noChangeArrowheads="1"/>
          </p:cNvSpPr>
          <p:nvPr/>
        </p:nvSpPr>
        <p:spPr bwMode="auto">
          <a:xfrm>
            <a:off x="9598025" y="2428528"/>
            <a:ext cx="2376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600">
                <a:solidFill>
                  <a:srgbClr val="2D4141"/>
                </a:solidFill>
                <a:latin typeface="Futura Condensed" pitchFamily="-84" charset="0"/>
                <a:ea typeface="ヒラギノ角ゴ ProN W3" pitchFamily="-84" charset="-128"/>
                <a:sym typeface="Futura Condensed" pitchFamily="-84" charset="0"/>
              </a:defRPr>
            </a:lvl1pPr>
            <a:lvl2pPr marL="742950" indent="-285750" eaLnBrk="0" hangingPunct="0">
              <a:defRPr sz="4600">
                <a:solidFill>
                  <a:srgbClr val="2D4141"/>
                </a:solidFill>
                <a:latin typeface="Futura Condensed" pitchFamily="-84" charset="0"/>
                <a:ea typeface="ヒラギノ角ゴ ProN W3" pitchFamily="-84" charset="-128"/>
                <a:sym typeface="Futura Condensed" pitchFamily="-84" charset="0"/>
              </a:defRPr>
            </a:lvl2pPr>
            <a:lvl3pPr marL="1143000" indent="-228600" eaLnBrk="0" hangingPunct="0">
              <a:defRPr sz="4600">
                <a:solidFill>
                  <a:srgbClr val="2D4141"/>
                </a:solidFill>
                <a:latin typeface="Futura Condensed" pitchFamily="-84" charset="0"/>
                <a:ea typeface="ヒラギノ角ゴ ProN W3" pitchFamily="-84" charset="-128"/>
                <a:sym typeface="Futura Condensed" pitchFamily="-84" charset="0"/>
              </a:defRPr>
            </a:lvl3pPr>
            <a:lvl4pPr marL="1600200" indent="-228600" eaLnBrk="0" hangingPunct="0">
              <a:defRPr sz="4600">
                <a:solidFill>
                  <a:srgbClr val="2D4141"/>
                </a:solidFill>
                <a:latin typeface="Futura Condensed" pitchFamily="-84" charset="0"/>
                <a:ea typeface="ヒラギノ角ゴ ProN W3" pitchFamily="-84" charset="-128"/>
                <a:sym typeface="Futura Condensed" pitchFamily="-84" charset="0"/>
              </a:defRPr>
            </a:lvl4pPr>
            <a:lvl5pPr marL="2057400" indent="-228600" eaLnBrk="0" hangingPunct="0">
              <a:defRPr sz="4600">
                <a:solidFill>
                  <a:srgbClr val="2D4141"/>
                </a:solidFill>
                <a:latin typeface="Futura Condensed" pitchFamily="-84" charset="0"/>
                <a:ea typeface="ヒラギノ角ゴ ProN W3" pitchFamily="-84" charset="-128"/>
                <a:sym typeface="Futura Condensed" pitchFamily="-84" charset="0"/>
              </a:defRPr>
            </a:lvl5pPr>
            <a:lvl6pPr marL="25146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6pPr>
            <a:lvl7pPr marL="29718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7pPr>
            <a:lvl8pPr marL="34290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8pPr>
            <a:lvl9pPr marL="38862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9pPr>
          </a:lstStyle>
          <a:p>
            <a:pPr eaLnBrk="1" hangingPunct="1"/>
            <a:r>
              <a:rPr lang="en-US" altLang="en-US" sz="1200">
                <a:solidFill>
                  <a:schemeClr val="tx1"/>
                </a:solidFill>
                <a:latin typeface="Candara" pitchFamily="34" charset="0"/>
              </a:rPr>
              <a:t>Ministry of Education and Science                                                                                                      of the Republic of Armenia</a:t>
            </a:r>
          </a:p>
        </p:txBody>
      </p:sp>
      <p:pic>
        <p:nvPicPr>
          <p:cNvPr id="6151"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125" y="556097"/>
            <a:ext cx="19939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p:txBody>
          <a:bodyPr/>
          <a:lstStyle/>
          <a:p>
            <a:pPr algn="ctr" eaLnBrk="1" hangingPunct="1">
              <a:defRPr/>
            </a:pPr>
            <a:r>
              <a:rPr lang="en-US" sz="5400" b="1" dirty="0" smtClean="0">
                <a:latin typeface="Candara"/>
                <a:cs typeface="Candara"/>
                <a:sym typeface="Futura Condensed" charset="0"/>
              </a:rPr>
              <a:t>Pathfinder Group of Automatic   Recognition</a:t>
            </a:r>
          </a:p>
        </p:txBody>
      </p:sp>
      <p:sp>
        <p:nvSpPr>
          <p:cNvPr id="16386" name="Rectangle 2"/>
          <p:cNvSpPr>
            <a:spLocks noGrp="1" noChangeArrowheads="1"/>
          </p:cNvSpPr>
          <p:nvPr>
            <p:ph idx="1"/>
          </p:nvPr>
        </p:nvSpPr>
        <p:spPr>
          <a:xfrm>
            <a:off x="93663" y="4732338"/>
            <a:ext cx="12161837" cy="5021262"/>
          </a:xfrm>
        </p:spPr>
        <p:txBody>
          <a:bodyPr/>
          <a:lstStyle/>
          <a:p>
            <a:pPr marL="0" indent="0">
              <a:buFontTx/>
              <a:buNone/>
            </a:pPr>
            <a:r>
              <a:rPr lang="en-US" altLang="en-US" sz="2800" b="1" dirty="0" smtClean="0">
                <a:latin typeface="Candara" pitchFamily="34" charset="0"/>
              </a:rPr>
              <a:t>Chair: European Commission</a:t>
            </a:r>
          </a:p>
          <a:p>
            <a:pPr marL="0" indent="0">
              <a:buFontTx/>
              <a:buNone/>
            </a:pPr>
            <a:r>
              <a:rPr lang="en-US" altLang="en-US" sz="2400" dirty="0" smtClean="0">
                <a:latin typeface="Candara" pitchFamily="34" charset="0"/>
              </a:rPr>
              <a:t>“Fair academic and professional </a:t>
            </a:r>
            <a:r>
              <a:rPr lang="en-US" altLang="en-US" sz="2400" b="1" dirty="0" smtClean="0">
                <a:latin typeface="Candara" pitchFamily="34" charset="0"/>
              </a:rPr>
              <a:t>recognition</a:t>
            </a:r>
            <a:r>
              <a:rPr lang="en-US" altLang="en-US" sz="2400" dirty="0" smtClean="0">
                <a:latin typeface="Candara" pitchFamily="34" charset="0"/>
              </a:rPr>
              <a:t>, including recognition of non-formal and informal learning, is at the core of the EHEA….. We are determined to remove outstanding obstacles hindering effective and proper recognition and are willing to work together towards the automatic recognition of comparable academic degrees, building on the tools of the Bologna framework, as a long-term goal of the EHEA.” </a:t>
            </a:r>
          </a:p>
          <a:p>
            <a:pPr marL="0" indent="0" eaLnBrk="1" hangingPunct="1">
              <a:buFontTx/>
              <a:buBlip>
                <a:blip r:embed="rId3"/>
              </a:buBlip>
            </a:pPr>
            <a:r>
              <a:rPr lang="en-US" altLang="en-US" sz="2800" dirty="0" smtClean="0">
                <a:latin typeface="Candara" pitchFamily="34" charset="0"/>
              </a:rPr>
              <a:t>9 countries:  </a:t>
            </a:r>
            <a:r>
              <a:rPr lang="en-GB" altLang="en-US" sz="2800" dirty="0" smtClean="0">
                <a:latin typeface="Candara" pitchFamily="34" charset="0"/>
              </a:rPr>
              <a:t>Belgium French Community, BE-Flemish Community, Denmark, Germany, EE, LU, NL, PT, SE, and SI</a:t>
            </a:r>
            <a:r>
              <a:rPr lang="en-US" altLang="en-US" sz="2800" dirty="0" smtClean="0">
                <a:latin typeface="Candara" pitchFamily="34" charset="0"/>
              </a:rPr>
              <a:t> </a:t>
            </a:r>
          </a:p>
          <a:p>
            <a:pPr marL="0" indent="0" eaLnBrk="1" hangingPunct="1">
              <a:buFontTx/>
              <a:buBlip>
                <a:blip r:embed="rId3"/>
              </a:buBlip>
            </a:pPr>
            <a:r>
              <a:rPr lang="en-US" altLang="en-US" sz="2800" dirty="0" smtClean="0">
                <a:latin typeface="Candara" pitchFamily="34" charset="0"/>
              </a:rPr>
              <a:t>F</a:t>
            </a:r>
            <a:r>
              <a:rPr lang="en-GB" altLang="en-US" sz="2800" dirty="0" err="1" smtClean="0">
                <a:latin typeface="Candara" pitchFamily="34" charset="0"/>
              </a:rPr>
              <a:t>ocus</a:t>
            </a:r>
            <a:r>
              <a:rPr lang="en-GB" altLang="en-US" sz="2800" dirty="0" smtClean="0">
                <a:latin typeface="Candara" pitchFamily="34" charset="0"/>
              </a:rPr>
              <a:t> on academic recognition of bachelor and master degrees-</a:t>
            </a:r>
            <a:r>
              <a:rPr lang="en-GB" altLang="en-US" sz="2800" dirty="0" smtClean="0"/>
              <a:t> </a:t>
            </a:r>
            <a:r>
              <a:rPr lang="en-GB" altLang="en-US" sz="2800" dirty="0" smtClean="0">
                <a:latin typeface="Candara" pitchFamily="34" charset="0"/>
              </a:rPr>
              <a:t>recognition of qualifications at </a:t>
            </a:r>
            <a:r>
              <a:rPr lang="en-GB" altLang="en-US" sz="2800" i="1" dirty="0" smtClean="0">
                <a:latin typeface="Candara" pitchFamily="34" charset="0"/>
              </a:rPr>
              <a:t>system</a:t>
            </a:r>
            <a:r>
              <a:rPr lang="en-GB" altLang="en-US" sz="2800" dirty="0" smtClean="0">
                <a:latin typeface="Candara" pitchFamily="34" charset="0"/>
              </a:rPr>
              <a:t> level.</a:t>
            </a:r>
            <a:r>
              <a:rPr lang="en-US" altLang="en-US" sz="2800" dirty="0" smtClean="0">
                <a:latin typeface="Candara" pitchFamily="34" charset="0"/>
              </a:rPr>
              <a:t> </a:t>
            </a:r>
          </a:p>
          <a:p>
            <a:pPr marL="0" indent="0" eaLnBrk="1" hangingPunct="1">
              <a:buFontTx/>
              <a:buBlip>
                <a:blip r:embed="rId3"/>
              </a:buBlip>
            </a:pPr>
            <a:r>
              <a:rPr lang="en-US" altLang="en-US" sz="2800" dirty="0" smtClean="0">
                <a:latin typeface="Candara" pitchFamily="34" charset="0"/>
              </a:rPr>
              <a:t>Use </a:t>
            </a:r>
            <a:r>
              <a:rPr lang="en-GB" altLang="en-US" sz="2800" dirty="0" smtClean="0">
                <a:latin typeface="Candara" pitchFamily="34" charset="0"/>
              </a:rPr>
              <a:t>existing Bologna and EU tools with  recognition procedures, in particular quality assurance systems, NQFs, ECTS,  Diploma Supplement, etc.  </a:t>
            </a:r>
          </a:p>
          <a:p>
            <a:pPr marL="0" indent="0" eaLnBrk="1" hangingPunct="1">
              <a:buFontTx/>
              <a:buBlip>
                <a:blip r:embed="rId3"/>
              </a:buBlip>
            </a:pPr>
            <a:r>
              <a:rPr lang="en-GB" altLang="en-US" sz="2800" dirty="0" smtClean="0">
                <a:latin typeface="Candara" pitchFamily="34" charset="0"/>
              </a:rPr>
              <a:t>recognition also impacts on labour market issues and the group will take account of this where appropriate. </a:t>
            </a:r>
            <a:endParaRPr lang="en-US" altLang="en-US" sz="2800" dirty="0" smtClean="0">
              <a:latin typeface="Candara" pitchFamily="34" charset="0"/>
            </a:endParaRPr>
          </a:p>
          <a:p>
            <a:pPr marL="0" indent="0" eaLnBrk="1" hangingPunct="1">
              <a:buFontTx/>
              <a:buNone/>
            </a:pPr>
            <a:r>
              <a:rPr lang="en-GB" altLang="en-US" sz="2800" dirty="0" smtClean="0">
                <a:latin typeface="Candara" pitchFamily="34" charset="0"/>
              </a:rPr>
              <a:t> </a:t>
            </a:r>
            <a:endParaRPr lang="en-US" altLang="en-US" sz="2800" dirty="0" smtClean="0">
              <a:latin typeface="Candara" pitchFamily="34" charset="0"/>
            </a:endParaRPr>
          </a:p>
          <a:p>
            <a:pPr marL="0" indent="0" eaLnBrk="1" hangingPunct="1">
              <a:buFontTx/>
              <a:buBlip>
                <a:blip r:embed="rId3"/>
              </a:buBlip>
            </a:pPr>
            <a:endParaRPr lang="en-US" altLang="en-US" sz="2800" dirty="0" smtClean="0">
              <a:latin typeface="Candara" pitchFamily="34" charset="0"/>
            </a:endParaRPr>
          </a:p>
          <a:p>
            <a:pPr marL="0" indent="0" eaLnBrk="1" hangingPunct="1">
              <a:buFontTx/>
              <a:buBlip>
                <a:blip r:embed="rId3"/>
              </a:buBlip>
            </a:pPr>
            <a:endParaRPr lang="en-GB" altLang="en-US" sz="2800" dirty="0" smtClean="0">
              <a:latin typeface="Candara"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p:txBody>
          <a:bodyPr/>
          <a:lstStyle/>
          <a:p>
            <a:pPr algn="ctr" eaLnBrk="1" hangingPunct="1">
              <a:defRPr/>
            </a:pPr>
            <a:r>
              <a:rPr lang="en-US" sz="5400" b="1" dirty="0" smtClean="0">
                <a:latin typeface="Candara"/>
                <a:cs typeface="Candara"/>
                <a:sym typeface="Futura Condensed" charset="0"/>
              </a:rPr>
              <a:t>Steering Committee on ESG Revision</a:t>
            </a:r>
          </a:p>
        </p:txBody>
      </p:sp>
      <p:sp>
        <p:nvSpPr>
          <p:cNvPr id="16386" name="Rectangle 2"/>
          <p:cNvSpPr>
            <a:spLocks noGrp="1" noChangeArrowheads="1"/>
          </p:cNvSpPr>
          <p:nvPr>
            <p:ph idx="1"/>
          </p:nvPr>
        </p:nvSpPr>
        <p:spPr>
          <a:xfrm>
            <a:off x="93663" y="3868738"/>
            <a:ext cx="12161837" cy="5256212"/>
          </a:xfrm>
        </p:spPr>
        <p:txBody>
          <a:bodyPr/>
          <a:lstStyle/>
          <a:p>
            <a:pPr marL="0" indent="0">
              <a:buFontTx/>
              <a:buNone/>
            </a:pPr>
            <a:r>
              <a:rPr lang="en-US" altLang="en-US" sz="2800" b="1" smtClean="0">
                <a:latin typeface="Candara" pitchFamily="34" charset="0"/>
              </a:rPr>
              <a:t>Steering Group:  EURASHE, ESU, EUA, ENQA, EI, BUSINESSEUROPE    and EQAR</a:t>
            </a:r>
          </a:p>
          <a:p>
            <a:pPr marL="0" indent="0">
              <a:buFontTx/>
              <a:buNone/>
            </a:pPr>
            <a:r>
              <a:rPr lang="en-US" altLang="en-US" sz="2800" smtClean="0">
                <a:latin typeface="Candara" pitchFamily="34" charset="0"/>
              </a:rPr>
              <a:t>“ Develop a proposal for a revised version of the ESG for adoption.” </a:t>
            </a:r>
            <a:endParaRPr lang="en-US" altLang="en-US" sz="2800" smtClean="0"/>
          </a:p>
          <a:p>
            <a:pPr marL="0" indent="0" eaLnBrk="1" hangingPunct="1">
              <a:buFontTx/>
              <a:buBlip>
                <a:blip r:embed="rId3"/>
              </a:buBlip>
            </a:pPr>
            <a:r>
              <a:rPr lang="en-US" altLang="en-US" sz="2800" smtClean="0">
                <a:latin typeface="Candara" pitchFamily="34" charset="0"/>
              </a:rPr>
              <a:t>To improve their clarity, applicability and usefulness, including their scope. </a:t>
            </a:r>
          </a:p>
          <a:p>
            <a:pPr marL="0" indent="0" eaLnBrk="1" hangingPunct="1">
              <a:buFontTx/>
              <a:buBlip>
                <a:blip r:embed="rId3"/>
              </a:buBlip>
            </a:pPr>
            <a:r>
              <a:rPr lang="en-US" altLang="en-US" sz="2800" smtClean="0">
                <a:latin typeface="Candara" pitchFamily="34" charset="0"/>
              </a:rPr>
              <a:t>To include developments in learning outcomes and recognition of prior learning. </a:t>
            </a:r>
          </a:p>
          <a:p>
            <a:pPr marL="0" indent="0" eaLnBrk="1" hangingPunct="1">
              <a:buFontTx/>
              <a:buBlip>
                <a:blip r:embed="rId3"/>
              </a:buBlip>
            </a:pPr>
            <a:r>
              <a:rPr lang="en-US" altLang="en-US" sz="2800" smtClean="0">
                <a:latin typeface="Candara" pitchFamily="34" charset="0"/>
              </a:rPr>
              <a:t>Structures: Steering Group and Drafting Group of 4 experts(  MAP-ESG project)</a:t>
            </a:r>
          </a:p>
          <a:p>
            <a:pPr marL="0" indent="0" eaLnBrk="1" hangingPunct="1">
              <a:buFontTx/>
              <a:buBlip>
                <a:blip r:embed="rId3"/>
              </a:buBlip>
            </a:pPr>
            <a:r>
              <a:rPr lang="en-US" altLang="en-US" sz="2800" smtClean="0">
                <a:latin typeface="Candara" pitchFamily="34" charset="0"/>
              </a:rPr>
              <a:t> Thematic session during the  Vilnius BFUG meeting. </a:t>
            </a:r>
          </a:p>
          <a:p>
            <a:pPr marL="0" indent="0" eaLnBrk="1" hangingPunct="1">
              <a:buFontTx/>
              <a:buBlip>
                <a:blip r:embed="rId3"/>
              </a:buBlip>
            </a:pPr>
            <a:endParaRPr lang="en-US" altLang="en-US" sz="2800" smtClean="0">
              <a:latin typeface="Candara" pitchFamily="34" charset="0"/>
            </a:endParaRPr>
          </a:p>
          <a:p>
            <a:pPr marL="0" indent="0" eaLnBrk="1" hangingPunct="1">
              <a:buFontTx/>
              <a:buBlip>
                <a:blip r:embed="rId3"/>
              </a:buBlip>
            </a:pPr>
            <a:endParaRPr lang="en-US" altLang="en-US" sz="2800" smtClean="0">
              <a:latin typeface="Candara"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625" y="339725"/>
            <a:ext cx="10464800" cy="1917700"/>
          </a:xfrm>
        </p:spPr>
        <p:txBody>
          <a:bodyPr>
            <a:noAutofit/>
          </a:bodyPr>
          <a:lstStyle/>
          <a:p>
            <a:pPr algn="ctr"/>
            <a:r>
              <a:rPr lang="en-US" altLang="en-US" sz="4800" b="1" smtClean="0"/>
              <a:t>   </a:t>
            </a:r>
            <a:br>
              <a:rPr lang="en-US" altLang="en-US" sz="4800" b="1" smtClean="0"/>
            </a:br>
            <a:r>
              <a:rPr lang="en-US" altLang="en-US" sz="4800" b="1" smtClean="0">
                <a:latin typeface="Candara" pitchFamily="34" charset="0"/>
              </a:rPr>
              <a:t>Structural  Reforms WG</a:t>
            </a:r>
            <a:r>
              <a:rPr lang="en-US" altLang="en-US" sz="4800" smtClean="0">
                <a:latin typeface="Candara" pitchFamily="34" charset="0"/>
              </a:rPr>
              <a:t/>
            </a:r>
            <a:br>
              <a:rPr lang="en-US" altLang="en-US" sz="4800" smtClean="0">
                <a:latin typeface="Candara" pitchFamily="34" charset="0"/>
              </a:rPr>
            </a:br>
            <a:endParaRPr lang="en-US" altLang="en-US" sz="4800" smtClean="0">
              <a:latin typeface="Candara" pitchFamily="34" charset="0"/>
            </a:endParaRPr>
          </a:p>
        </p:txBody>
      </p:sp>
      <p:graphicFrame>
        <p:nvGraphicFramePr>
          <p:cNvPr id="4" name="Content Placeholder 3"/>
          <p:cNvGraphicFramePr>
            <a:graphicFrameLocks noGrp="1"/>
          </p:cNvGraphicFramePr>
          <p:nvPr>
            <p:ph idx="1"/>
          </p:nvPr>
        </p:nvGraphicFramePr>
        <p:xfrm>
          <a:off x="892192" y="2284512"/>
          <a:ext cx="11462367" cy="7469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5400" dirty="0" smtClean="0">
                <a:sym typeface="Futura Condensed" charset="0"/>
              </a:rPr>
              <a:t>Evolutionary Progress</a:t>
            </a:r>
            <a:endParaRPr lang="en-US" sz="5400" dirty="0">
              <a:sym typeface="Futura Condensed" charset="0"/>
            </a:endParaRPr>
          </a:p>
        </p:txBody>
      </p:sp>
      <p:sp>
        <p:nvSpPr>
          <p:cNvPr id="3" name="Content Placeholder 2"/>
          <p:cNvSpPr>
            <a:spLocks noGrp="1"/>
          </p:cNvSpPr>
          <p:nvPr>
            <p:ph idx="1"/>
          </p:nvPr>
        </p:nvSpPr>
        <p:spPr>
          <a:xfrm>
            <a:off x="0" y="8909050"/>
            <a:ext cx="12911138" cy="103188"/>
          </a:xfrm>
        </p:spPr>
        <p:txBody>
          <a:bodyPr/>
          <a:lstStyle/>
          <a:p>
            <a:pPr marL="1282700" lvl="1" indent="0" eaLnBrk="1" hangingPunct="1">
              <a:buFontTx/>
              <a:buNone/>
              <a:defRPr/>
            </a:pPr>
            <a:endParaRPr lang="en-US" sz="2800" dirty="0" smtClean="0">
              <a:latin typeface="Candara"/>
              <a:cs typeface="Candara"/>
              <a:sym typeface="Futura Condensed" charset="0"/>
            </a:endParaRPr>
          </a:p>
          <a:p>
            <a:pPr marL="1585913" eaLnBrk="1" hangingPunct="1">
              <a:buFontTx/>
              <a:buBlip>
                <a:blip r:embed="rId3"/>
              </a:buBlip>
              <a:defRPr/>
            </a:pPr>
            <a:endParaRPr lang="en-US" sz="2800" dirty="0" smtClean="0">
              <a:latin typeface="Candara"/>
              <a:cs typeface="Candara"/>
              <a:sym typeface="Futura Condensed" charset="0"/>
            </a:endParaRPr>
          </a:p>
          <a:p>
            <a:pPr marL="50800" indent="0" eaLnBrk="1" hangingPunct="1">
              <a:buFontTx/>
              <a:buNone/>
              <a:defRPr/>
            </a:pPr>
            <a:endParaRPr lang="en-US" dirty="0">
              <a:latin typeface="Candara"/>
              <a:cs typeface="Candara"/>
              <a:sym typeface="Futura Condensed" charset="0"/>
            </a:endParaRPr>
          </a:p>
          <a:p>
            <a:pPr>
              <a:defRPr/>
            </a:pPr>
            <a:endParaRPr lang="en-US" dirty="0">
              <a:sym typeface="Futura Condensed" charset="0"/>
            </a:endParaRPr>
          </a:p>
        </p:txBody>
      </p:sp>
      <p:sp>
        <p:nvSpPr>
          <p:cNvPr id="33795" name="TextBox 5"/>
          <p:cNvSpPr txBox="1">
            <a:spLocks noChangeArrowheads="1"/>
          </p:cNvSpPr>
          <p:nvPr/>
        </p:nvSpPr>
        <p:spPr bwMode="auto">
          <a:xfrm>
            <a:off x="309563" y="2978150"/>
            <a:ext cx="12530137"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600">
                <a:solidFill>
                  <a:srgbClr val="2D4141"/>
                </a:solidFill>
                <a:latin typeface="Futura Condensed" pitchFamily="-84" charset="0"/>
                <a:ea typeface="ヒラギノ角ゴ ProN W3" pitchFamily="-84" charset="-128"/>
                <a:sym typeface="Futura Condensed" pitchFamily="-84" charset="0"/>
              </a:defRPr>
            </a:lvl1pPr>
            <a:lvl2pPr marL="742950" indent="-285750" eaLnBrk="0" hangingPunct="0">
              <a:defRPr sz="4600">
                <a:solidFill>
                  <a:srgbClr val="2D4141"/>
                </a:solidFill>
                <a:latin typeface="Futura Condensed" pitchFamily="-84" charset="0"/>
                <a:ea typeface="ヒラギノ角ゴ ProN W3" pitchFamily="-84" charset="-128"/>
                <a:sym typeface="Futura Condensed" pitchFamily="-84" charset="0"/>
              </a:defRPr>
            </a:lvl2pPr>
            <a:lvl3pPr marL="1143000" indent="-228600" eaLnBrk="0" hangingPunct="0">
              <a:defRPr sz="4600">
                <a:solidFill>
                  <a:srgbClr val="2D4141"/>
                </a:solidFill>
                <a:latin typeface="Futura Condensed" pitchFamily="-84" charset="0"/>
                <a:ea typeface="ヒラギノ角ゴ ProN W3" pitchFamily="-84" charset="-128"/>
                <a:sym typeface="Futura Condensed" pitchFamily="-84" charset="0"/>
              </a:defRPr>
            </a:lvl3pPr>
            <a:lvl4pPr marL="1600200" indent="-228600" eaLnBrk="0" hangingPunct="0">
              <a:defRPr sz="4600">
                <a:solidFill>
                  <a:srgbClr val="2D4141"/>
                </a:solidFill>
                <a:latin typeface="Futura Condensed" pitchFamily="-84" charset="0"/>
                <a:ea typeface="ヒラギノ角ゴ ProN W3" pitchFamily="-84" charset="-128"/>
                <a:sym typeface="Futura Condensed" pitchFamily="-84" charset="0"/>
              </a:defRPr>
            </a:lvl4pPr>
            <a:lvl5pPr marL="2057400" indent="-228600" eaLnBrk="0" hangingPunct="0">
              <a:defRPr sz="4600">
                <a:solidFill>
                  <a:srgbClr val="2D4141"/>
                </a:solidFill>
                <a:latin typeface="Futura Condensed" pitchFamily="-84" charset="0"/>
                <a:ea typeface="ヒラギノ角ゴ ProN W3" pitchFamily="-84" charset="-128"/>
                <a:sym typeface="Futura Condensed" pitchFamily="-84" charset="0"/>
              </a:defRPr>
            </a:lvl5pPr>
            <a:lvl6pPr marL="25146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6pPr>
            <a:lvl7pPr marL="29718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7pPr>
            <a:lvl8pPr marL="34290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8pPr>
            <a:lvl9pPr marL="38862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9pPr>
          </a:lstStyle>
          <a:p>
            <a:pPr eaLnBrk="1" hangingPunct="1"/>
            <a:r>
              <a:rPr lang="en-US" altLang="en-US" sz="2800" i="1"/>
              <a:t>“A Europe of Knowledge is now widely recognised as an irreplaceable factor for social and human growth and as an indispensable component to consolidate and enrich the European citizenship, capable of giving its citizens the necessary competences to face the challenges of the new millennium, together with an awareness of shared values and belonging to a common social and cultural space”. </a:t>
            </a:r>
            <a:r>
              <a:rPr lang="en-US" altLang="en-US" sz="2800"/>
              <a:t>(</a:t>
            </a:r>
            <a:r>
              <a:rPr lang="en-US" altLang="en-US" sz="2800" i="1"/>
              <a:t>Bologna Declaration, </a:t>
            </a:r>
            <a:r>
              <a:rPr lang="en-US" altLang="en-US" sz="2800"/>
              <a:t>1999) </a:t>
            </a:r>
          </a:p>
          <a:p>
            <a:pPr eaLnBrk="1" hangingPunct="1"/>
            <a:endParaRPr lang="en-US" altLang="en-US" sz="2800"/>
          </a:p>
          <a:p>
            <a:pPr eaLnBrk="1" hangingPunct="1"/>
            <a:endParaRPr lang="en-US" altLang="en-US" sz="2800"/>
          </a:p>
          <a:p>
            <a:pPr eaLnBrk="1" hangingPunct="1"/>
            <a:endParaRPr lang="en-US" altLang="en-US" sz="2800" i="1"/>
          </a:p>
          <a:p>
            <a:pPr eaLnBrk="1" hangingPunct="1"/>
            <a:r>
              <a:rPr lang="en-US" altLang="en-US" sz="2800" i="1"/>
              <a:t>“The Bologna Declaration in 1999 set out a vision for 2010 of an internationally competitive and attractive European Higher Education Area where higher education institutions, supported by strongly committed staff, can fulfil their diverse missions in the knowledge society; and where students benefiting from mobility with smooth and fair recognition of their qualifications, can find the best suited educational pathways”. </a:t>
            </a:r>
            <a:endParaRPr lang="en-US" altLang="en-US" sz="2800"/>
          </a:p>
          <a:p>
            <a:pPr eaLnBrk="1" hangingPunct="1"/>
            <a:r>
              <a:rPr lang="en-US" altLang="en-US" sz="2800"/>
              <a:t>(</a:t>
            </a:r>
            <a:r>
              <a:rPr lang="en-US" altLang="en-US" sz="2800" i="1"/>
              <a:t>Budapest-Vienna Declaration on the European Higher Education Area</a:t>
            </a:r>
            <a:r>
              <a:rPr lang="en-US" altLang="en-US" sz="2800"/>
              <a:t>, 2010)</a:t>
            </a:r>
          </a:p>
        </p:txBody>
      </p:sp>
      <p:pic>
        <p:nvPicPr>
          <p:cNvPr id="3379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7"/>
          <p:cNvSpPr>
            <a:spLocks noChangeArrowheads="1"/>
          </p:cNvSpPr>
          <p:nvPr/>
        </p:nvSpPr>
        <p:spPr bwMode="auto">
          <a:xfrm>
            <a:off x="1101725" y="412750"/>
            <a:ext cx="1166495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600">
                <a:solidFill>
                  <a:srgbClr val="2D4141"/>
                </a:solidFill>
                <a:latin typeface="Futura Condensed" pitchFamily="-84" charset="0"/>
                <a:ea typeface="ヒラギノ角ゴ ProN W3" pitchFamily="-84" charset="-128"/>
                <a:sym typeface="Futura Condensed" pitchFamily="-84" charset="0"/>
              </a:defRPr>
            </a:lvl1pPr>
            <a:lvl2pPr marL="742950" indent="-285750" eaLnBrk="0" hangingPunct="0">
              <a:defRPr sz="4600">
                <a:solidFill>
                  <a:srgbClr val="2D4141"/>
                </a:solidFill>
                <a:latin typeface="Futura Condensed" pitchFamily="-84" charset="0"/>
                <a:ea typeface="ヒラギノ角ゴ ProN W3" pitchFamily="-84" charset="-128"/>
                <a:sym typeface="Futura Condensed" pitchFamily="-84" charset="0"/>
              </a:defRPr>
            </a:lvl2pPr>
            <a:lvl3pPr marL="1143000" indent="-228600" eaLnBrk="0" hangingPunct="0">
              <a:defRPr sz="4600">
                <a:solidFill>
                  <a:srgbClr val="2D4141"/>
                </a:solidFill>
                <a:latin typeface="Futura Condensed" pitchFamily="-84" charset="0"/>
                <a:ea typeface="ヒラギノ角ゴ ProN W3" pitchFamily="-84" charset="-128"/>
                <a:sym typeface="Futura Condensed" pitchFamily="-84" charset="0"/>
              </a:defRPr>
            </a:lvl3pPr>
            <a:lvl4pPr marL="1600200" indent="-228600" eaLnBrk="0" hangingPunct="0">
              <a:defRPr sz="4600">
                <a:solidFill>
                  <a:srgbClr val="2D4141"/>
                </a:solidFill>
                <a:latin typeface="Futura Condensed" pitchFamily="-84" charset="0"/>
                <a:ea typeface="ヒラギノ角ゴ ProN W3" pitchFamily="-84" charset="-128"/>
                <a:sym typeface="Futura Condensed" pitchFamily="-84" charset="0"/>
              </a:defRPr>
            </a:lvl4pPr>
            <a:lvl5pPr marL="2057400" indent="-228600" eaLnBrk="0" hangingPunct="0">
              <a:defRPr sz="4600">
                <a:solidFill>
                  <a:srgbClr val="2D4141"/>
                </a:solidFill>
                <a:latin typeface="Futura Condensed" pitchFamily="-84" charset="0"/>
                <a:ea typeface="ヒラギノ角ゴ ProN W3" pitchFamily="-84" charset="-128"/>
                <a:sym typeface="Futura Condensed" pitchFamily="-84" charset="0"/>
              </a:defRPr>
            </a:lvl5pPr>
            <a:lvl6pPr marL="25146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6pPr>
            <a:lvl7pPr marL="29718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7pPr>
            <a:lvl8pPr marL="34290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8pPr>
            <a:lvl9pPr marL="38862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9pPr>
          </a:lstStyle>
          <a:p>
            <a:pPr eaLnBrk="1" hangingPunct="1"/>
            <a:endParaRPr lang="en-US" altLang="en-US"/>
          </a:p>
          <a:p>
            <a:pPr eaLnBrk="1" hangingPunct="1"/>
            <a:r>
              <a:rPr lang="en-US" altLang="en-US" sz="2800" i="1">
                <a:latin typeface="Candara" pitchFamily="34" charset="0"/>
              </a:rPr>
              <a:t>“</a:t>
            </a:r>
            <a:endParaRPr lang="en-US" altLang="ja-JP" sz="2800">
              <a:latin typeface="Candara" pitchFamily="34" charset="0"/>
            </a:endParaRPr>
          </a:p>
          <a:p>
            <a:pPr eaLnBrk="1" hangingPunct="1"/>
            <a:endParaRPr lang="en-US" altLang="en-US" sz="2800">
              <a:latin typeface="Candara" pitchFamily="34" charset="0"/>
            </a:endParaRPr>
          </a:p>
          <a:p>
            <a:pPr eaLnBrk="1" hangingPunct="1"/>
            <a:endParaRPr lang="en-US" altLang="en-US" sz="2800">
              <a:latin typeface="Candara" pitchFamily="34" charset="0"/>
            </a:endParaRPr>
          </a:p>
        </p:txBody>
      </p:sp>
      <p:sp>
        <p:nvSpPr>
          <p:cNvPr id="33798" name="Rectangle 3"/>
          <p:cNvSpPr>
            <a:spLocks noChangeArrowheads="1"/>
          </p:cNvSpPr>
          <p:nvPr/>
        </p:nvSpPr>
        <p:spPr bwMode="auto">
          <a:xfrm>
            <a:off x="165100" y="-123825"/>
            <a:ext cx="11809413" cy="720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600">
                <a:solidFill>
                  <a:srgbClr val="2D4141"/>
                </a:solidFill>
                <a:latin typeface="Futura Condensed" pitchFamily="-84" charset="0"/>
                <a:ea typeface="ヒラギノ角ゴ ProN W3" pitchFamily="-84" charset="-128"/>
                <a:sym typeface="Futura Condensed" pitchFamily="-84" charset="0"/>
              </a:defRPr>
            </a:lvl1pPr>
            <a:lvl2pPr marL="742950" indent="-285750" eaLnBrk="0" hangingPunct="0">
              <a:defRPr sz="4600">
                <a:solidFill>
                  <a:srgbClr val="2D4141"/>
                </a:solidFill>
                <a:latin typeface="Futura Condensed" pitchFamily="-84" charset="0"/>
                <a:ea typeface="ヒラギノ角ゴ ProN W3" pitchFamily="-84" charset="-128"/>
                <a:sym typeface="Futura Condensed" pitchFamily="-84" charset="0"/>
              </a:defRPr>
            </a:lvl2pPr>
            <a:lvl3pPr marL="1143000" indent="-228600" eaLnBrk="0" hangingPunct="0">
              <a:defRPr sz="4600">
                <a:solidFill>
                  <a:srgbClr val="2D4141"/>
                </a:solidFill>
                <a:latin typeface="Futura Condensed" pitchFamily="-84" charset="0"/>
                <a:ea typeface="ヒラギノ角ゴ ProN W3" pitchFamily="-84" charset="-128"/>
                <a:sym typeface="Futura Condensed" pitchFamily="-84" charset="0"/>
              </a:defRPr>
            </a:lvl3pPr>
            <a:lvl4pPr marL="1600200" indent="-228600" eaLnBrk="0" hangingPunct="0">
              <a:defRPr sz="4600">
                <a:solidFill>
                  <a:srgbClr val="2D4141"/>
                </a:solidFill>
                <a:latin typeface="Futura Condensed" pitchFamily="-84" charset="0"/>
                <a:ea typeface="ヒラギノ角ゴ ProN W3" pitchFamily="-84" charset="-128"/>
                <a:sym typeface="Futura Condensed" pitchFamily="-84" charset="0"/>
              </a:defRPr>
            </a:lvl4pPr>
            <a:lvl5pPr marL="2057400" indent="-228600" eaLnBrk="0" hangingPunct="0">
              <a:defRPr sz="4600">
                <a:solidFill>
                  <a:srgbClr val="2D4141"/>
                </a:solidFill>
                <a:latin typeface="Futura Condensed" pitchFamily="-84" charset="0"/>
                <a:ea typeface="ヒラギノ角ゴ ProN W3" pitchFamily="-84" charset="-128"/>
                <a:sym typeface="Futura Condensed" pitchFamily="-84" charset="0"/>
              </a:defRPr>
            </a:lvl5pPr>
            <a:lvl6pPr marL="25146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6pPr>
            <a:lvl7pPr marL="29718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7pPr>
            <a:lvl8pPr marL="34290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8pPr>
            <a:lvl9pPr marL="38862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9pPr>
          </a:lstStyle>
          <a:p>
            <a:pPr eaLnBrk="1" hangingPunct="1"/>
            <a:r>
              <a:rPr lang="en-US" altLang="en-US" dirty="0"/>
              <a:t> </a:t>
            </a:r>
            <a:endParaRPr lang="en-US" altLang="en-US" sz="3200" dirty="0"/>
          </a:p>
          <a:p>
            <a:pPr eaLnBrk="1" hangingPunct="1"/>
            <a:endParaRPr lang="en-US" altLang="en-US" sz="3200" dirty="0"/>
          </a:p>
          <a:p>
            <a:pPr eaLnBrk="1" hangingPunct="1"/>
            <a:r>
              <a:rPr lang="en-US" altLang="en-US" sz="3200" dirty="0"/>
              <a:t> </a:t>
            </a:r>
            <a:r>
              <a:rPr lang="en-US" altLang="en-US" sz="3200" dirty="0">
                <a:latin typeface="Candara" pitchFamily="34" charset="0"/>
              </a:rPr>
              <a:t> The EHEA Ministers have declared in Bucharest: </a:t>
            </a:r>
          </a:p>
          <a:p>
            <a:pPr eaLnBrk="1" hangingPunct="1"/>
            <a:endParaRPr lang="en-US" altLang="en-US" sz="3200" dirty="0">
              <a:latin typeface="Candara" pitchFamily="34" charset="0"/>
            </a:endParaRPr>
          </a:p>
          <a:p>
            <a:pPr eaLnBrk="1" hangingPunct="1"/>
            <a:r>
              <a:rPr lang="en-US" altLang="en-US" sz="3200" dirty="0">
                <a:latin typeface="Candara" pitchFamily="34" charset="0"/>
              </a:rPr>
              <a:t>“We will strive for more coherence between our policies, especially in completing the transition to the three cycle system, the use of ECTS credits, the issuing of Diploma Supplements, the enhancement of quality assurance and the implementation of qualifications frameworks, including the definition and evaluation of learning outcomes.”</a:t>
            </a:r>
          </a:p>
          <a:p>
            <a:pPr eaLnBrk="1" hangingPunct="1"/>
            <a:endParaRPr lang="en-US" altLang="en-US" sz="3200" dirty="0">
              <a:latin typeface="Candara" pitchFamily="34" charset="0"/>
            </a:endParaRPr>
          </a:p>
          <a:p>
            <a:pPr algn="l" eaLnBrk="1" hangingPunct="1"/>
            <a:endParaRPr lang="en-US" altLang="en-US" sz="3200" dirty="0">
              <a:latin typeface="Candara" pitchFamily="34" charset="0"/>
            </a:endParaRPr>
          </a:p>
          <a:p>
            <a:pPr eaLnBrk="1" hangingPunct="1"/>
            <a:r>
              <a:rPr lang="en-US" altLang="en-US" sz="3200" b="1" dirty="0">
                <a:latin typeface="Candara" pitchFamily="34" charset="0"/>
              </a:rPr>
              <a:t>Chairs:  Council of Europe, Belgium Flemish Community </a:t>
            </a:r>
          </a:p>
          <a:p>
            <a:pPr eaLnBrk="1" hangingPunct="1"/>
            <a:r>
              <a:rPr lang="en-US" altLang="en-US" sz="3200" b="1" dirty="0">
                <a:latin typeface="Candara" pitchFamily="34" charset="0"/>
              </a:rPr>
              <a:t>Holy See, Poland</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1246188" y="412750"/>
            <a:ext cx="10464800" cy="1871663"/>
          </a:xfrm>
        </p:spPr>
        <p:txBody>
          <a:bodyPr/>
          <a:lstStyle/>
          <a:p>
            <a:pPr algn="ctr" eaLnBrk="1" hangingPunct="1">
              <a:defRPr/>
            </a:pPr>
            <a:r>
              <a:rPr lang="en-US" sz="5400" dirty="0" smtClean="0">
                <a:latin typeface="Candara"/>
                <a:cs typeface="Candara"/>
                <a:sym typeface="Futura Condensed" charset="0"/>
              </a:rPr>
              <a:t>Social Dimension and Lifelong Learning WG (I)</a:t>
            </a:r>
          </a:p>
        </p:txBody>
      </p:sp>
      <p:sp>
        <p:nvSpPr>
          <p:cNvPr id="16386" name="Rectangle 2"/>
          <p:cNvSpPr>
            <a:spLocks noGrp="1" noChangeArrowheads="1"/>
          </p:cNvSpPr>
          <p:nvPr>
            <p:ph idx="1"/>
          </p:nvPr>
        </p:nvSpPr>
        <p:spPr>
          <a:xfrm>
            <a:off x="0" y="5237163"/>
            <a:ext cx="12992100" cy="3767137"/>
          </a:xfrm>
        </p:spPr>
        <p:txBody>
          <a:bodyPr/>
          <a:lstStyle/>
          <a:p>
            <a:pPr marL="50800" indent="0" eaLnBrk="1" hangingPunct="1">
              <a:buFontTx/>
              <a:buNone/>
            </a:pPr>
            <a:endParaRPr lang="en-US" altLang="en-US" sz="4800" dirty="0" smtClean="0">
              <a:latin typeface="Candara" pitchFamily="34" charset="0"/>
            </a:endParaRPr>
          </a:p>
          <a:p>
            <a:pPr marL="50800" indent="0" eaLnBrk="1" hangingPunct="1">
              <a:buFontTx/>
              <a:buNone/>
            </a:pPr>
            <a:r>
              <a:rPr lang="en-GB" altLang="en-US" sz="2800" b="1" dirty="0" smtClean="0">
                <a:latin typeface="Candara" pitchFamily="34" charset="0"/>
              </a:rPr>
              <a:t>Co chairs:    ESU and Ireland    </a:t>
            </a:r>
          </a:p>
          <a:p>
            <a:pPr marL="50800" indent="0" eaLnBrk="1" hangingPunct="1">
              <a:buFontTx/>
              <a:buBlip>
                <a:blip r:embed="rId3"/>
              </a:buBlip>
            </a:pPr>
            <a:r>
              <a:rPr lang="en-GB" altLang="en-US" sz="2400" dirty="0" smtClean="0">
                <a:latin typeface="Candara" pitchFamily="34" charset="0"/>
              </a:rPr>
              <a:t>We will step up our efforts towards underrepresented groups to develop the social dimension</a:t>
            </a:r>
            <a:r>
              <a:rPr lang="en-GB" altLang="en-US" sz="2400" b="1" dirty="0" smtClean="0">
                <a:latin typeface="Candara" pitchFamily="34" charset="0"/>
              </a:rPr>
              <a:t> </a:t>
            </a:r>
            <a:r>
              <a:rPr lang="en-GB" altLang="en-US" sz="2400" dirty="0" smtClean="0">
                <a:latin typeface="Candara" pitchFamily="34" charset="0"/>
              </a:rPr>
              <a:t>of higher education, reduce inequalities and provide adequate student support services, counselling and guidance, flexible learning paths and alternative access routes, including recognition of prior learning.” </a:t>
            </a:r>
          </a:p>
          <a:p>
            <a:pPr marL="50800" indent="0" eaLnBrk="1" hangingPunct="1">
              <a:buFontTx/>
              <a:buBlip>
                <a:blip r:embed="rId3"/>
              </a:buBlip>
            </a:pPr>
            <a:r>
              <a:rPr lang="en-GB" altLang="en-US" sz="2400" dirty="0" smtClean="0">
                <a:latin typeface="Candara" pitchFamily="34" charset="0"/>
              </a:rPr>
              <a:t>“</a:t>
            </a:r>
            <a:r>
              <a:rPr lang="en-GB" altLang="ja-JP" sz="2400" dirty="0" smtClean="0">
                <a:latin typeface="Candara" pitchFamily="34" charset="0"/>
              </a:rPr>
              <a:t>We encourage the use of peer learning on the social dimension and aim to monitor progress in this area.</a:t>
            </a:r>
            <a:r>
              <a:rPr lang="en-GB" altLang="en-US" sz="2400" dirty="0" smtClean="0">
                <a:latin typeface="Candara" pitchFamily="34" charset="0"/>
              </a:rPr>
              <a:t>”</a:t>
            </a:r>
            <a:endParaRPr lang="en-GB" altLang="ja-JP" sz="2400" dirty="0" smtClean="0">
              <a:latin typeface="Candara" pitchFamily="34" charset="0"/>
            </a:endParaRPr>
          </a:p>
          <a:p>
            <a:pPr marL="50800" indent="0" eaLnBrk="1" hangingPunct="1">
              <a:buFontTx/>
              <a:buBlip>
                <a:blip r:embed="rId3"/>
              </a:buBlip>
            </a:pPr>
            <a:r>
              <a:rPr lang="en-GB" altLang="en-US" sz="2400" dirty="0" smtClean="0">
                <a:latin typeface="Candara" pitchFamily="34" charset="0"/>
              </a:rPr>
              <a:t> The Ministers further committed to enhance the employability</a:t>
            </a:r>
            <a:r>
              <a:rPr lang="en-GB" altLang="en-US" sz="2400" b="1" dirty="0" smtClean="0">
                <a:latin typeface="Candara" pitchFamily="34" charset="0"/>
              </a:rPr>
              <a:t> </a:t>
            </a:r>
            <a:r>
              <a:rPr lang="en-GB" altLang="en-US" sz="2400" dirty="0" smtClean="0">
                <a:latin typeface="Candara" pitchFamily="34" charset="0"/>
              </a:rPr>
              <a:t>and personal and professional development of graduates throughout their careers.  In that regard, they asserted that lifelong learning (LLL) is one of the important factors in meeting the needs of a changing labour market, and acknowledged that higher education institutions play a central role in transferring knowledge and strengthening regional development, including by the continuous development of competences and reinforcement of knowledge alliances.</a:t>
            </a:r>
          </a:p>
          <a:p>
            <a:pPr marL="50800" indent="0" eaLnBrk="1" hangingPunct="1">
              <a:buFontTx/>
              <a:buNone/>
            </a:pPr>
            <a:endParaRPr lang="en-US" altLang="en-US" sz="2800" dirty="0" smtClean="0">
              <a:latin typeface="Candara" pitchFamily="34" charset="0"/>
            </a:endParaRPr>
          </a:p>
          <a:p>
            <a:pPr marL="50800" indent="0" eaLnBrk="1" hangingPunct="1">
              <a:buFontTx/>
              <a:buBlip>
                <a:blip r:embed="rId3"/>
              </a:buBlip>
            </a:pPr>
            <a:endParaRPr lang="en-US" altLang="en-US" sz="2800" dirty="0" smtClean="0">
              <a:latin typeface="Candara" pitchFamily="34" charset="0"/>
            </a:endParaRPr>
          </a:p>
          <a:p>
            <a:pPr marL="50800" indent="0" eaLnBrk="1" hangingPunct="1">
              <a:buFontTx/>
              <a:buBlip>
                <a:blip r:embed="rId3"/>
              </a:buBlip>
            </a:pPr>
            <a:endParaRPr lang="en-US" altLang="en-US" sz="4800" dirty="0" smtClean="0">
              <a:latin typeface="Candara" pitchFamily="34" charset="0"/>
            </a:endParaRPr>
          </a:p>
          <a:p>
            <a:pPr marL="50800" indent="0" eaLnBrk="1" hangingPunct="1">
              <a:buFontTx/>
              <a:buNone/>
            </a:pPr>
            <a:endParaRPr lang="en-US" altLang="en-US" dirty="0" smtClean="0">
              <a:latin typeface="Candara"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1246188" y="412750"/>
            <a:ext cx="10464800" cy="1871663"/>
          </a:xfrm>
        </p:spPr>
        <p:txBody>
          <a:bodyPr/>
          <a:lstStyle/>
          <a:p>
            <a:pPr algn="ctr" eaLnBrk="1" hangingPunct="1">
              <a:defRPr/>
            </a:pPr>
            <a:r>
              <a:rPr lang="en-US" sz="5400" dirty="0" smtClean="0">
                <a:latin typeface="Candara"/>
                <a:cs typeface="Candara"/>
                <a:sym typeface="Futura Condensed" charset="0"/>
              </a:rPr>
              <a:t>Social Dimension and LLL -</a:t>
            </a:r>
            <a:r>
              <a:rPr lang="en-US" sz="5400" dirty="0">
                <a:latin typeface="Candara"/>
                <a:cs typeface="Candara"/>
                <a:sym typeface="Futura Condensed" charset="0"/>
              </a:rPr>
              <a:t>C</a:t>
            </a:r>
            <a:r>
              <a:rPr lang="en-US" sz="5400" dirty="0" smtClean="0">
                <a:latin typeface="Candara"/>
                <a:cs typeface="Candara"/>
                <a:sym typeface="Futura Condensed" charset="0"/>
              </a:rPr>
              <a:t>hallenges</a:t>
            </a:r>
          </a:p>
        </p:txBody>
      </p:sp>
      <p:sp>
        <p:nvSpPr>
          <p:cNvPr id="16386" name="Rectangle 2"/>
          <p:cNvSpPr>
            <a:spLocks noGrp="1" noChangeArrowheads="1"/>
          </p:cNvSpPr>
          <p:nvPr>
            <p:ph idx="1"/>
          </p:nvPr>
        </p:nvSpPr>
        <p:spPr>
          <a:xfrm>
            <a:off x="0" y="2212975"/>
            <a:ext cx="12623800" cy="6646863"/>
          </a:xfrm>
        </p:spPr>
        <p:txBody>
          <a:bodyPr/>
          <a:lstStyle/>
          <a:p>
            <a:pPr marL="50800" indent="0" eaLnBrk="1" hangingPunct="1">
              <a:buFontTx/>
              <a:buNone/>
              <a:defRPr/>
            </a:pPr>
            <a:endParaRPr lang="en-US" sz="4800" dirty="0" smtClean="0">
              <a:latin typeface="Candara"/>
              <a:cs typeface="Candara"/>
              <a:sym typeface="Futura Condensed" charset="0"/>
            </a:endParaRPr>
          </a:p>
          <a:p>
            <a:pPr marL="50800" indent="0" eaLnBrk="1" hangingPunct="1">
              <a:spcAft>
                <a:spcPts val="0"/>
              </a:spcAft>
              <a:buFontTx/>
              <a:buNone/>
              <a:defRPr/>
            </a:pPr>
            <a:r>
              <a:rPr lang="en-GB" sz="2400" b="1" dirty="0" smtClean="0">
                <a:latin typeface="Candara"/>
                <a:cs typeface="Candara"/>
                <a:sym typeface="Futura Condensed" charset="0"/>
              </a:rPr>
              <a:t>      </a:t>
            </a:r>
            <a:endParaRPr lang="en-GB" sz="2800" b="1" dirty="0" smtClean="0">
              <a:latin typeface="Candara"/>
              <a:cs typeface="Candara"/>
              <a:sym typeface="Futura Condensed" charset="0"/>
            </a:endParaRPr>
          </a:p>
          <a:p>
            <a:pPr marL="1585913" eaLnBrk="1" hangingPunct="1">
              <a:spcAft>
                <a:spcPts val="0"/>
              </a:spcAft>
              <a:buFontTx/>
              <a:buBlip>
                <a:blip r:embed="rId3"/>
              </a:buBlip>
              <a:defRPr/>
            </a:pPr>
            <a:endParaRPr lang="en-IE" sz="2800" dirty="0" smtClean="0">
              <a:latin typeface="Candara"/>
              <a:cs typeface="Candara"/>
              <a:sym typeface="Futura Condensed" charset="0"/>
            </a:endParaRPr>
          </a:p>
          <a:p>
            <a:pPr marL="1585913" eaLnBrk="1" hangingPunct="1">
              <a:spcAft>
                <a:spcPts val="0"/>
              </a:spcAft>
              <a:buFontTx/>
              <a:buBlip>
                <a:blip r:embed="rId3"/>
              </a:buBlip>
              <a:defRPr/>
            </a:pPr>
            <a:endParaRPr lang="en-IE" sz="2800" dirty="0">
              <a:latin typeface="Candara"/>
              <a:cs typeface="Candara"/>
              <a:sym typeface="Futura Condensed" charset="0"/>
            </a:endParaRPr>
          </a:p>
          <a:p>
            <a:pPr marL="1585913" eaLnBrk="1" hangingPunct="1">
              <a:spcAft>
                <a:spcPts val="0"/>
              </a:spcAft>
              <a:buFontTx/>
              <a:buBlip>
                <a:blip r:embed="rId3"/>
              </a:buBlip>
              <a:defRPr/>
            </a:pPr>
            <a:r>
              <a:rPr lang="en-IE" sz="2800" dirty="0" smtClean="0">
                <a:latin typeface="Candara"/>
                <a:cs typeface="Candara"/>
                <a:sym typeface="Futura Condensed" charset="0"/>
              </a:rPr>
              <a:t>Social </a:t>
            </a:r>
            <a:r>
              <a:rPr lang="en-IE" sz="2800" dirty="0">
                <a:latin typeface="Candara"/>
                <a:cs typeface="Candara"/>
                <a:sym typeface="Futura Condensed" charset="0"/>
              </a:rPr>
              <a:t>dimension </a:t>
            </a:r>
            <a:r>
              <a:rPr lang="en-IE" sz="2800" dirty="0" smtClean="0">
                <a:latin typeface="Candara"/>
                <a:cs typeface="Candara"/>
                <a:sym typeface="Futura Condensed" charset="0"/>
              </a:rPr>
              <a:t>is understood </a:t>
            </a:r>
            <a:r>
              <a:rPr lang="en-IE" sz="2800" dirty="0">
                <a:latin typeface="Candara"/>
                <a:cs typeface="Candara"/>
                <a:sym typeface="Futura Condensed" charset="0"/>
              </a:rPr>
              <a:t>differently from one country to </a:t>
            </a:r>
            <a:r>
              <a:rPr lang="en-IE" sz="2800" dirty="0" smtClean="0">
                <a:latin typeface="Candara"/>
                <a:cs typeface="Candara"/>
                <a:sym typeface="Futura Condensed" charset="0"/>
              </a:rPr>
              <a:t>another. </a:t>
            </a:r>
            <a:endParaRPr lang="en-IE" sz="2800" dirty="0">
              <a:latin typeface="Candara"/>
              <a:cs typeface="Candara"/>
              <a:sym typeface="Futura Condensed" charset="0"/>
            </a:endParaRPr>
          </a:p>
          <a:p>
            <a:pPr marL="1585913" lvl="1" indent="-1535113" eaLnBrk="1" hangingPunct="1">
              <a:spcAft>
                <a:spcPts val="0"/>
              </a:spcAft>
              <a:buFontTx/>
              <a:buBlip>
                <a:blip r:embed="rId3"/>
              </a:buBlip>
              <a:defRPr/>
            </a:pPr>
            <a:r>
              <a:rPr lang="en-IE" sz="2800" dirty="0">
                <a:latin typeface="Candara"/>
                <a:cs typeface="Candara"/>
                <a:sym typeface="Futura Condensed" charset="0"/>
              </a:rPr>
              <a:t>National level policies not linked to the Bologna </a:t>
            </a:r>
            <a:r>
              <a:rPr lang="en-IE" sz="2800" dirty="0" smtClean="0">
                <a:latin typeface="Candara"/>
                <a:cs typeface="Candara"/>
                <a:sym typeface="Futura Condensed" charset="0"/>
              </a:rPr>
              <a:t>commitment.</a:t>
            </a:r>
            <a:endParaRPr lang="en-IE" sz="2800" dirty="0">
              <a:latin typeface="Candara"/>
              <a:cs typeface="Candara"/>
              <a:sym typeface="Futura Condensed" charset="0"/>
            </a:endParaRPr>
          </a:p>
          <a:p>
            <a:pPr marL="1585913" lvl="1" indent="-1535113" eaLnBrk="1" hangingPunct="1">
              <a:spcAft>
                <a:spcPts val="0"/>
              </a:spcAft>
              <a:buFontTx/>
              <a:buBlip>
                <a:blip r:embed="rId3"/>
              </a:buBlip>
              <a:defRPr/>
            </a:pPr>
            <a:r>
              <a:rPr lang="en-IE" sz="2800" dirty="0" smtClean="0">
                <a:latin typeface="Candara"/>
                <a:cs typeface="Candara"/>
                <a:sym typeface="Futura Condensed" charset="0"/>
              </a:rPr>
              <a:t>Measurement </a:t>
            </a:r>
            <a:r>
              <a:rPr lang="en-IE" sz="2800" dirty="0">
                <a:latin typeface="Candara"/>
                <a:cs typeface="Candara"/>
                <a:sym typeface="Futura Condensed" charset="0"/>
              </a:rPr>
              <a:t>and monitoring of target groups are not consistent across national </a:t>
            </a:r>
            <a:r>
              <a:rPr lang="en-IE" sz="2800" dirty="0" smtClean="0">
                <a:latin typeface="Candara"/>
                <a:cs typeface="Candara"/>
                <a:sym typeface="Futura Condensed" charset="0"/>
              </a:rPr>
              <a:t>boundaries.</a:t>
            </a:r>
            <a:endParaRPr lang="en-GB" sz="2800" dirty="0">
              <a:latin typeface="Candara"/>
              <a:cs typeface="Candara"/>
              <a:sym typeface="Futura Condensed" charset="0"/>
            </a:endParaRPr>
          </a:p>
          <a:p>
            <a:pPr marL="1585913" eaLnBrk="1" hangingPunct="1">
              <a:spcAft>
                <a:spcPts val="0"/>
              </a:spcAft>
              <a:buFontTx/>
              <a:buBlip>
                <a:blip r:embed="rId3"/>
              </a:buBlip>
              <a:defRPr/>
            </a:pPr>
            <a:r>
              <a:rPr lang="en-IE" sz="2800" dirty="0" smtClean="0">
                <a:latin typeface="Candara"/>
                <a:cs typeface="Candara"/>
                <a:sym typeface="Futura Condensed" charset="0"/>
              </a:rPr>
              <a:t>However</a:t>
            </a:r>
            <a:r>
              <a:rPr lang="en-IE" sz="2800" dirty="0">
                <a:latin typeface="Candara"/>
                <a:cs typeface="Candara"/>
                <a:sym typeface="Futura Condensed" charset="0"/>
              </a:rPr>
              <a:t>, collecting and comparing more detailed national level data on the social dimension presents real </a:t>
            </a:r>
            <a:r>
              <a:rPr lang="en-IE" sz="2800" dirty="0" smtClean="0">
                <a:latin typeface="Candara"/>
                <a:cs typeface="Candara"/>
                <a:sym typeface="Futura Condensed" charset="0"/>
              </a:rPr>
              <a:t>challenges.</a:t>
            </a:r>
          </a:p>
          <a:p>
            <a:pPr marL="1585913" eaLnBrk="1" hangingPunct="1">
              <a:spcAft>
                <a:spcPts val="0"/>
              </a:spcAft>
              <a:buFontTx/>
              <a:buBlip>
                <a:blip r:embed="rId3"/>
              </a:buBlip>
              <a:defRPr/>
            </a:pPr>
            <a:r>
              <a:rPr lang="en-IE" sz="2800" dirty="0" smtClean="0">
                <a:latin typeface="Candara"/>
                <a:cs typeface="Candara"/>
                <a:sym typeface="Futura Condensed" charset="0"/>
              </a:rPr>
              <a:t> </a:t>
            </a:r>
            <a:r>
              <a:rPr lang="en-IE" sz="2800" dirty="0">
                <a:latin typeface="Candara"/>
                <a:cs typeface="Candara"/>
                <a:sym typeface="Futura Condensed" charset="0"/>
              </a:rPr>
              <a:t>It is in this context that the Working Group secured agreement to bring forward a proposal for the Peer Learning Initiative on the Social Dimension of Higher </a:t>
            </a:r>
            <a:r>
              <a:rPr lang="en-IE" sz="2800" dirty="0" smtClean="0">
                <a:latin typeface="Candara"/>
                <a:cs typeface="Candara"/>
                <a:sym typeface="Futura Condensed" charset="0"/>
              </a:rPr>
              <a:t>Education. </a:t>
            </a:r>
          </a:p>
          <a:p>
            <a:pPr marL="1585913" eaLnBrk="1" hangingPunct="1">
              <a:spcAft>
                <a:spcPts val="0"/>
              </a:spcAft>
              <a:buFontTx/>
              <a:buBlip>
                <a:blip r:embed="rId3"/>
              </a:buBlip>
              <a:defRPr/>
            </a:pPr>
            <a:r>
              <a:rPr lang="en-IE" sz="2800" dirty="0" smtClean="0">
                <a:latin typeface="Candara"/>
                <a:cs typeface="Candara"/>
                <a:sym typeface="Futura Condensed" charset="0"/>
              </a:rPr>
              <a:t>Working </a:t>
            </a:r>
            <a:r>
              <a:rPr lang="en-IE" sz="2800" dirty="0">
                <a:latin typeface="Candara"/>
                <a:cs typeface="Candara"/>
                <a:sym typeface="Futura Condensed" charset="0"/>
              </a:rPr>
              <a:t>closely with Eurostudent and other </a:t>
            </a:r>
            <a:r>
              <a:rPr lang="en-IE" sz="2800" dirty="0" smtClean="0">
                <a:latin typeface="Candara"/>
                <a:cs typeface="Candara"/>
                <a:sym typeface="Futura Condensed" charset="0"/>
              </a:rPr>
              <a:t>initiatives (ES STiME) </a:t>
            </a:r>
            <a:r>
              <a:rPr lang="en-IE" sz="2800" dirty="0">
                <a:latin typeface="Candara"/>
                <a:cs typeface="Candara"/>
                <a:sym typeface="Futura Condensed" charset="0"/>
              </a:rPr>
              <a:t>in the field to avoid re-inventing the </a:t>
            </a:r>
            <a:r>
              <a:rPr lang="en-IE" sz="2800" dirty="0" smtClean="0">
                <a:latin typeface="Candara"/>
                <a:cs typeface="Candara"/>
                <a:sym typeface="Futura Condensed" charset="0"/>
              </a:rPr>
              <a:t>wheel. </a:t>
            </a:r>
            <a:endParaRPr lang="en-US" sz="2800" dirty="0">
              <a:latin typeface="Candara"/>
              <a:cs typeface="Candara"/>
              <a:sym typeface="Futura Condensed" charset="0"/>
            </a:endParaRPr>
          </a:p>
          <a:p>
            <a:pPr marL="1585913" eaLnBrk="1" hangingPunct="1">
              <a:spcAft>
                <a:spcPts val="0"/>
              </a:spcAft>
              <a:buFontTx/>
              <a:buBlip>
                <a:blip r:embed="rId3"/>
              </a:buBlip>
              <a:defRPr/>
            </a:pPr>
            <a:endParaRPr lang="en-US" sz="2800" dirty="0" smtClean="0">
              <a:latin typeface="Candara"/>
              <a:cs typeface="Candara"/>
              <a:sym typeface="Futura Condensed" charset="0"/>
            </a:endParaRPr>
          </a:p>
          <a:p>
            <a:pPr marL="50800" indent="0" eaLnBrk="1" hangingPunct="1">
              <a:buFontTx/>
              <a:buNone/>
              <a:defRPr/>
            </a:pPr>
            <a:endParaRPr lang="en-US" dirty="0" smtClean="0">
              <a:latin typeface="Candara"/>
              <a:cs typeface="Candara"/>
              <a:sym typeface="Futura Condensed"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1246188" y="412750"/>
            <a:ext cx="10464800" cy="1871663"/>
          </a:xfrm>
        </p:spPr>
        <p:txBody>
          <a:bodyPr/>
          <a:lstStyle/>
          <a:p>
            <a:pPr algn="ctr" eaLnBrk="1" hangingPunct="1">
              <a:defRPr/>
            </a:pPr>
            <a:r>
              <a:rPr lang="en-US" sz="5400" dirty="0" smtClean="0">
                <a:latin typeface="Candara"/>
                <a:cs typeface="Candara"/>
                <a:sym typeface="Futura Condensed" charset="0"/>
              </a:rPr>
              <a:t>Mobility and </a:t>
            </a:r>
            <a:r>
              <a:rPr lang="en-US" sz="5400" dirty="0" err="1" smtClean="0">
                <a:latin typeface="Candara"/>
                <a:cs typeface="Candara"/>
                <a:sym typeface="Futura Condensed" charset="0"/>
              </a:rPr>
              <a:t>Internationalisation</a:t>
            </a:r>
            <a:r>
              <a:rPr lang="en-US" sz="5400" dirty="0" smtClean="0">
                <a:latin typeface="Candara"/>
                <a:cs typeface="Candara"/>
                <a:sym typeface="Futura Condensed" charset="0"/>
              </a:rPr>
              <a:t> WG (I)</a:t>
            </a:r>
          </a:p>
        </p:txBody>
      </p:sp>
      <p:sp>
        <p:nvSpPr>
          <p:cNvPr id="16386" name="Rectangle 2"/>
          <p:cNvSpPr>
            <a:spLocks noGrp="1" noChangeArrowheads="1"/>
          </p:cNvSpPr>
          <p:nvPr>
            <p:ph idx="1"/>
          </p:nvPr>
        </p:nvSpPr>
        <p:spPr>
          <a:xfrm>
            <a:off x="0" y="1924050"/>
            <a:ext cx="12992100" cy="7345363"/>
          </a:xfrm>
        </p:spPr>
        <p:txBody>
          <a:bodyPr/>
          <a:lstStyle/>
          <a:p>
            <a:pPr marL="50800" indent="0" eaLnBrk="1" hangingPunct="1">
              <a:buFontTx/>
              <a:buNone/>
            </a:pPr>
            <a:endParaRPr lang="en-US" altLang="en-US" sz="4800" dirty="0" smtClean="0">
              <a:latin typeface="Candara" pitchFamily="34" charset="0"/>
            </a:endParaRPr>
          </a:p>
          <a:p>
            <a:pPr marL="50800" indent="0" eaLnBrk="1" hangingPunct="1">
              <a:buFontTx/>
              <a:buNone/>
            </a:pPr>
            <a:r>
              <a:rPr lang="en-US" altLang="en-US" sz="2800" b="1" dirty="0" smtClean="0">
                <a:latin typeface="Candara" pitchFamily="34" charset="0"/>
              </a:rPr>
              <a:t>Co-Chairs:  Austria, Germany and  Spain</a:t>
            </a:r>
          </a:p>
          <a:p>
            <a:pPr marL="50800" indent="0" eaLnBrk="1" hangingPunct="1">
              <a:buFontTx/>
              <a:buBlip>
                <a:blip r:embed="rId3"/>
              </a:buBlip>
            </a:pPr>
            <a:r>
              <a:rPr lang="en-GB" altLang="en-US" sz="2400" dirty="0" smtClean="0">
                <a:latin typeface="Candara" pitchFamily="34" charset="0"/>
              </a:rPr>
              <a:t>To contribute to the implementation of the EHEA Strategy “Mobility for better Learning” at national and European levels and to assist in the reporting to Ministers in 2015 on the progress made</a:t>
            </a:r>
            <a:r>
              <a:rPr lang="en-US" altLang="en-US" sz="2400" dirty="0" smtClean="0">
                <a:latin typeface="Candara" pitchFamily="34" charset="0"/>
              </a:rPr>
              <a:t> </a:t>
            </a:r>
          </a:p>
          <a:p>
            <a:pPr marL="50800" indent="0" eaLnBrk="1" hangingPunct="1">
              <a:buFontTx/>
              <a:buBlip>
                <a:blip r:embed="rId3"/>
              </a:buBlip>
            </a:pPr>
            <a:r>
              <a:rPr lang="en-GB" altLang="en-US" sz="2400" dirty="0" smtClean="0">
                <a:latin typeface="Candara" pitchFamily="34" charset="0"/>
              </a:rPr>
              <a:t>To support countries in their national implementation efforts regarding the mobility strategy.</a:t>
            </a:r>
            <a:endParaRPr lang="en-US" altLang="en-US" sz="2400" dirty="0" smtClean="0">
              <a:latin typeface="Candara" pitchFamily="34" charset="0"/>
            </a:endParaRPr>
          </a:p>
          <a:p>
            <a:pPr marL="50800" indent="0" eaLnBrk="1" hangingPunct="1">
              <a:buFontTx/>
              <a:buBlip>
                <a:blip r:embed="rId3"/>
              </a:buBlip>
            </a:pPr>
            <a:r>
              <a:rPr lang="en-US" altLang="en-US" sz="2400" dirty="0" smtClean="0">
                <a:latin typeface="Candara" pitchFamily="34" charset="0"/>
              </a:rPr>
              <a:t> </a:t>
            </a:r>
            <a:r>
              <a:rPr lang="en-GB" altLang="en-US" sz="2400" dirty="0" smtClean="0">
                <a:latin typeface="Candara" pitchFamily="34" charset="0"/>
              </a:rPr>
              <a:t>To contribute to the evaluation of the strategy “EHEA in a Global Setting” and to the further internationalisation of the EHEA.</a:t>
            </a:r>
          </a:p>
          <a:p>
            <a:pPr marL="50800" indent="0" eaLnBrk="1" hangingPunct="1">
              <a:buFontTx/>
              <a:buBlip>
                <a:blip r:embed="rId3"/>
              </a:buBlip>
            </a:pPr>
            <a:r>
              <a:rPr lang="en-GB" altLang="en-US" sz="2400" dirty="0" smtClean="0">
                <a:latin typeface="Candara" pitchFamily="34" charset="0"/>
              </a:rPr>
              <a:t>To review the Bologna Policy concept with the aim of further improving policy dialogue with non-EHEA countries.  </a:t>
            </a:r>
          </a:p>
          <a:p>
            <a:pPr marL="50800" indent="0" eaLnBrk="1" hangingPunct="1">
              <a:buFontTx/>
              <a:buBlip>
                <a:blip r:embed="rId3"/>
              </a:buBlip>
            </a:pPr>
            <a:endParaRPr lang="en-US" altLang="en-US" sz="2400" dirty="0" smtClean="0">
              <a:latin typeface="Candara"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1246188" y="412750"/>
            <a:ext cx="10464800" cy="1871663"/>
          </a:xfrm>
        </p:spPr>
        <p:txBody>
          <a:bodyPr/>
          <a:lstStyle/>
          <a:p>
            <a:pPr algn="ctr" eaLnBrk="1" hangingPunct="1">
              <a:defRPr/>
            </a:pPr>
            <a:r>
              <a:rPr lang="en-US" sz="5400" dirty="0" smtClean="0">
                <a:latin typeface="Candara"/>
                <a:cs typeface="Candara"/>
                <a:sym typeface="Futura Condensed" charset="0"/>
              </a:rPr>
              <a:t>Mobility and </a:t>
            </a:r>
            <a:r>
              <a:rPr lang="en-US" sz="5400" dirty="0" err="1" smtClean="0">
                <a:latin typeface="Candara"/>
                <a:cs typeface="Candara"/>
                <a:sym typeface="Futura Condensed" charset="0"/>
              </a:rPr>
              <a:t>Internationalisation</a:t>
            </a:r>
            <a:r>
              <a:rPr lang="en-US" sz="5400" dirty="0" smtClean="0">
                <a:latin typeface="Candara"/>
                <a:cs typeface="Candara"/>
                <a:sym typeface="Futura Condensed" charset="0"/>
              </a:rPr>
              <a:t> WG (II)</a:t>
            </a:r>
          </a:p>
        </p:txBody>
      </p:sp>
      <p:sp>
        <p:nvSpPr>
          <p:cNvPr id="16386" name="Rectangle 2"/>
          <p:cNvSpPr>
            <a:spLocks noGrp="1" noChangeArrowheads="1"/>
          </p:cNvSpPr>
          <p:nvPr>
            <p:ph idx="1"/>
          </p:nvPr>
        </p:nvSpPr>
        <p:spPr>
          <a:xfrm>
            <a:off x="0" y="2716213"/>
            <a:ext cx="12992100" cy="6288087"/>
          </a:xfrm>
        </p:spPr>
        <p:txBody>
          <a:bodyPr/>
          <a:lstStyle/>
          <a:p>
            <a:pPr marL="50800" indent="0" eaLnBrk="1" hangingPunct="1">
              <a:buFontTx/>
              <a:buNone/>
            </a:pPr>
            <a:endParaRPr lang="en-US" altLang="en-US" sz="2400" smtClean="0">
              <a:latin typeface="Candara" pitchFamily="34" charset="0"/>
            </a:endParaRPr>
          </a:p>
          <a:p>
            <a:pPr marL="50800" indent="0" eaLnBrk="1" hangingPunct="1">
              <a:buFontTx/>
              <a:buNone/>
            </a:pPr>
            <a:endParaRPr lang="en-US" altLang="en-US" sz="2400" smtClean="0">
              <a:latin typeface="Candara" pitchFamily="34" charset="0"/>
            </a:endParaRPr>
          </a:p>
          <a:p>
            <a:pPr marL="50800" indent="0" eaLnBrk="1" hangingPunct="1">
              <a:buFontTx/>
              <a:buNone/>
            </a:pPr>
            <a:endParaRPr lang="en-US" altLang="en-US" sz="2400" smtClean="0">
              <a:latin typeface="Candara" pitchFamily="34" charset="0"/>
            </a:endParaRPr>
          </a:p>
          <a:p>
            <a:pPr marL="50800" indent="0" eaLnBrk="1" hangingPunct="1">
              <a:buFontTx/>
              <a:buNone/>
            </a:pPr>
            <a:endParaRPr lang="en-US" altLang="en-US" sz="2400" smtClean="0">
              <a:latin typeface="Candara" pitchFamily="34" charset="0"/>
            </a:endParaRPr>
          </a:p>
          <a:p>
            <a:pPr marL="50800" indent="0" eaLnBrk="1" hangingPunct="1">
              <a:buFontTx/>
              <a:buNone/>
            </a:pPr>
            <a:r>
              <a:rPr lang="en-US" altLang="en-US" sz="2400" smtClean="0">
                <a:latin typeface="Candara" pitchFamily="34" charset="0"/>
              </a:rPr>
              <a:t>  </a:t>
            </a:r>
            <a:r>
              <a:rPr lang="en-US" altLang="en-US" sz="2400" b="1" smtClean="0">
                <a:latin typeface="Candara" pitchFamily="34" charset="0"/>
              </a:rPr>
              <a:t> Portability of grants and loans in the EHEA:</a:t>
            </a:r>
          </a:p>
          <a:p>
            <a:pPr marL="50800" indent="0" eaLnBrk="1" hangingPunct="1">
              <a:buFontTx/>
              <a:buNone/>
            </a:pPr>
            <a:r>
              <a:rPr lang="en-US" altLang="en-US" sz="2400" i="1" smtClean="0">
                <a:effectLst>
                  <a:outerShdw blurRad="38100" dist="38100" dir="2700000" algn="tl">
                    <a:srgbClr val="000000"/>
                  </a:outerShdw>
                </a:effectLst>
                <a:latin typeface="Candara" pitchFamily="34" charset="0"/>
              </a:rPr>
              <a:t>“Sufficient financial support to students is essential in ensuring equal access and mobility opportunities. </a:t>
            </a:r>
          </a:p>
          <a:p>
            <a:pPr marL="50800" indent="0" eaLnBrk="1" hangingPunct="1">
              <a:buFontTx/>
              <a:buNone/>
            </a:pPr>
            <a:r>
              <a:rPr lang="en-US" altLang="en-US" sz="2400" i="1" smtClean="0">
                <a:effectLst>
                  <a:outerShdw blurRad="38100" dist="38100" dir="2700000" algn="tl">
                    <a:srgbClr val="000000"/>
                  </a:outerShdw>
                </a:effectLst>
                <a:latin typeface="Candara" pitchFamily="34" charset="0"/>
              </a:rPr>
              <a:t> We reiterate our commitment to full portability of national grants and loans across the EHEA and       call on the European Union to underpin this endeavour through its policies.” </a:t>
            </a:r>
            <a:endParaRPr lang="en-US" altLang="en-US" sz="2400" smtClean="0">
              <a:latin typeface="Candara" pitchFamily="34" charset="0"/>
            </a:endParaRPr>
          </a:p>
          <a:p>
            <a:pPr marL="50800" indent="0" eaLnBrk="1" hangingPunct="1">
              <a:buFontTx/>
              <a:buBlip>
                <a:blip r:embed="rId3"/>
              </a:buBlip>
            </a:pPr>
            <a:r>
              <a:rPr lang="en-US" altLang="en-US" sz="2400" smtClean="0">
                <a:latin typeface="Candara" pitchFamily="34" charset="0"/>
              </a:rPr>
              <a:t>Staff  mobility</a:t>
            </a:r>
          </a:p>
          <a:p>
            <a:pPr marL="50800" indent="0" eaLnBrk="1" hangingPunct="1">
              <a:buFontTx/>
              <a:buBlip>
                <a:blip r:embed="rId3"/>
              </a:buBlip>
            </a:pPr>
            <a:r>
              <a:rPr lang="en-US" altLang="en-US" sz="2400" smtClean="0">
                <a:latin typeface="Candara" pitchFamily="34" charset="0"/>
              </a:rPr>
              <a:t>Fair academic and professional recognition (including informal  and non formal learning)</a:t>
            </a:r>
          </a:p>
          <a:p>
            <a:pPr marL="50800" indent="0" eaLnBrk="1" hangingPunct="1">
              <a:buFontTx/>
              <a:buBlip>
                <a:blip r:embed="rId3"/>
              </a:buBlip>
            </a:pPr>
            <a:r>
              <a:rPr lang="en-US" altLang="en-US" sz="2400" smtClean="0">
                <a:latin typeface="Candara" pitchFamily="34" charset="0"/>
              </a:rPr>
              <a:t>Strive for open higher education systems and better </a:t>
            </a:r>
            <a:r>
              <a:rPr lang="en-US" altLang="en-US" sz="2400" b="1" smtClean="0">
                <a:latin typeface="Candara" pitchFamily="34" charset="0"/>
              </a:rPr>
              <a:t>balanced mobility </a:t>
            </a:r>
            <a:r>
              <a:rPr lang="en-US" altLang="en-US" sz="2400" smtClean="0">
                <a:latin typeface="Candara" pitchFamily="34" charset="0"/>
              </a:rPr>
              <a:t>in the EHEA. </a:t>
            </a:r>
          </a:p>
          <a:p>
            <a:pPr marL="50800" indent="0" eaLnBrk="1" hangingPunct="1">
              <a:buFontTx/>
              <a:buNone/>
            </a:pPr>
            <a:endParaRPr lang="en-US" altLang="en-US" sz="2400" smtClean="0">
              <a:latin typeface="Candara" pitchFamily="34" charset="0"/>
            </a:endParaRPr>
          </a:p>
          <a:p>
            <a:pPr marL="50800" indent="0" eaLnBrk="1" hangingPunct="1">
              <a:buFontTx/>
              <a:buBlip>
                <a:blip r:embed="rId3"/>
              </a:buBlip>
            </a:pPr>
            <a:endParaRPr lang="en-US" altLang="en-US" sz="2400" smtClean="0">
              <a:latin typeface="Candara" pitchFamily="34" charset="0"/>
            </a:endParaRPr>
          </a:p>
          <a:p>
            <a:pPr marL="50800" indent="0" eaLnBrk="1" hangingPunct="1">
              <a:buFontTx/>
              <a:buBlip>
                <a:blip r:embed="rId3"/>
              </a:buBlip>
            </a:pPr>
            <a:r>
              <a:rPr lang="en-US" altLang="en-US" sz="2400" smtClean="0">
                <a:latin typeface="Candara" pitchFamily="34" charset="0"/>
              </a:rPr>
              <a:t> International openness to the other regions of the world</a:t>
            </a:r>
          </a:p>
          <a:p>
            <a:pPr marL="50800" indent="0"/>
            <a:endParaRPr lang="en-US" altLang="en-US" sz="240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1246188" y="412750"/>
            <a:ext cx="10464800" cy="1655763"/>
          </a:xfrm>
        </p:spPr>
        <p:txBody>
          <a:bodyPr/>
          <a:lstStyle/>
          <a:p>
            <a:pPr algn="ctr" eaLnBrk="1" hangingPunct="1"/>
            <a:r>
              <a:rPr lang="en-US" altLang="en-US" sz="5400" smtClean="0">
                <a:latin typeface="Candara" pitchFamily="34" charset="0"/>
              </a:rPr>
              <a:t>Revision of  ECTS Users’ Guide</a:t>
            </a:r>
          </a:p>
        </p:txBody>
      </p:sp>
      <p:sp>
        <p:nvSpPr>
          <p:cNvPr id="16386" name="Rectangle 2"/>
          <p:cNvSpPr>
            <a:spLocks noGrp="1" noChangeArrowheads="1"/>
          </p:cNvSpPr>
          <p:nvPr>
            <p:ph idx="1"/>
          </p:nvPr>
        </p:nvSpPr>
        <p:spPr>
          <a:xfrm>
            <a:off x="0" y="5237163"/>
            <a:ext cx="12992100" cy="3838575"/>
          </a:xfrm>
        </p:spPr>
        <p:txBody>
          <a:bodyPr/>
          <a:lstStyle/>
          <a:p>
            <a:pPr marL="50800" indent="0" eaLnBrk="1" hangingPunct="1">
              <a:buFontTx/>
              <a:buNone/>
            </a:pPr>
            <a:endParaRPr lang="en-US" altLang="en-US" sz="3200" dirty="0" smtClean="0">
              <a:latin typeface="Candara" pitchFamily="34" charset="0"/>
            </a:endParaRPr>
          </a:p>
          <a:p>
            <a:pPr marL="50800" indent="0" eaLnBrk="1" hangingPunct="1">
              <a:buFontTx/>
              <a:buBlip>
                <a:blip r:embed="rId3"/>
              </a:buBlip>
            </a:pPr>
            <a:r>
              <a:rPr lang="en-US" altLang="en-US" sz="3200" dirty="0" smtClean="0">
                <a:latin typeface="Candara" pitchFamily="34" charset="0"/>
              </a:rPr>
              <a:t>ECTS Users’ Guide should fully reflect the state of on-going work on learning outcomes and recognition of prior learning.</a:t>
            </a:r>
          </a:p>
          <a:p>
            <a:pPr marL="50800" indent="0" eaLnBrk="1" hangingPunct="1">
              <a:buFontTx/>
              <a:buBlip>
                <a:blip r:embed="rId3"/>
              </a:buBlip>
            </a:pPr>
            <a:r>
              <a:rPr lang="en-US" altLang="en-US" sz="3200" dirty="0" smtClean="0">
                <a:latin typeface="Candara" pitchFamily="34" charset="0"/>
              </a:rPr>
              <a:t>The development, understanding and practical use of learning outcomes is crucial to the success of ECTS, the Diploma Supplement, recognition, qualifications frameworks and quality assurance. </a:t>
            </a:r>
            <a:endParaRPr lang="en-US" altLang="en-US" sz="4800" dirty="0" smtClean="0">
              <a:latin typeface="Candara" pitchFamily="34" charset="0"/>
            </a:endParaRPr>
          </a:p>
          <a:p>
            <a:pPr marL="50800" indent="0" eaLnBrk="1" hangingPunct="1">
              <a:buFontTx/>
              <a:buBlip>
                <a:blip r:embed="rId3"/>
              </a:buBlip>
            </a:pPr>
            <a:r>
              <a:rPr lang="en-US" altLang="en-US" sz="3200" dirty="0" smtClean="0">
                <a:latin typeface="Candara" pitchFamily="34" charset="0"/>
              </a:rPr>
              <a:t>Institutions should further link study credits with both learning outcomes and student workload, and to include the attainment of learning outcomes in assessment procedures. </a:t>
            </a:r>
            <a:endParaRPr lang="ru-RU" altLang="en-US" sz="3200" dirty="0" smtClean="0">
              <a:latin typeface="Candara" pitchFamily="34" charset="0"/>
            </a:endParaRPr>
          </a:p>
          <a:p>
            <a:pPr marL="50800" indent="0" eaLnBrk="1" hangingPunct="1">
              <a:buFontTx/>
              <a:buBlip>
                <a:blip r:embed="rId3"/>
              </a:buBlip>
            </a:pPr>
            <a:endParaRPr lang="en-US" altLang="en-US" sz="4800" dirty="0" smtClean="0">
              <a:latin typeface="Candara" pitchFamily="34" charset="0"/>
            </a:endParaRPr>
          </a:p>
          <a:p>
            <a:pPr marL="50800" indent="0" eaLnBrk="1" hangingPunct="1">
              <a:buFontTx/>
              <a:buBlip>
                <a:blip r:embed="rId3"/>
              </a:buBlip>
            </a:pPr>
            <a:endParaRPr lang="en-US" altLang="en-US" sz="4800" dirty="0" smtClean="0">
              <a:latin typeface="Candara" pitchFamily="34" charset="0"/>
            </a:endParaRPr>
          </a:p>
          <a:p>
            <a:pPr marL="50800" indent="0" eaLnBrk="1" hangingPunct="1">
              <a:buFontTx/>
              <a:buNone/>
            </a:pPr>
            <a:endParaRPr lang="en-US" altLang="en-US" dirty="0" smtClean="0">
              <a:latin typeface="Candara"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lstStyle/>
          <a:p>
            <a:pPr algn="r" eaLnBrk="1" hangingPunct="1"/>
            <a:r>
              <a:rPr lang="en-US" altLang="en-US" sz="4000" smtClean="0">
                <a:latin typeface="Candara" pitchFamily="34" charset="0"/>
              </a:rPr>
              <a:t/>
            </a:r>
            <a:br>
              <a:rPr lang="en-US" altLang="en-US" sz="4000" smtClean="0">
                <a:latin typeface="Candara" pitchFamily="34" charset="0"/>
              </a:rPr>
            </a:br>
            <a:r>
              <a:rPr lang="en-US" altLang="en-US" sz="4000" smtClean="0">
                <a:latin typeface="Candara" pitchFamily="34" charset="0"/>
              </a:rPr>
              <a:t>www.ehea.info</a:t>
            </a:r>
            <a:endParaRPr lang="en-US" altLang="en-US" sz="4000" smtClean="0"/>
          </a:p>
        </p:txBody>
      </p:sp>
      <p:sp>
        <p:nvSpPr>
          <p:cNvPr id="54274" name="TextBox 5"/>
          <p:cNvSpPr txBox="1">
            <a:spLocks noChangeArrowheads="1"/>
          </p:cNvSpPr>
          <p:nvPr/>
        </p:nvSpPr>
        <p:spPr bwMode="auto">
          <a:xfrm>
            <a:off x="2109788" y="339725"/>
            <a:ext cx="82677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600">
                <a:solidFill>
                  <a:srgbClr val="2D4141"/>
                </a:solidFill>
                <a:latin typeface="Futura Condensed" pitchFamily="-84" charset="0"/>
                <a:ea typeface="ヒラギノ角ゴ ProN W3" pitchFamily="-84" charset="-128"/>
                <a:sym typeface="Futura Condensed" pitchFamily="-84" charset="0"/>
              </a:defRPr>
            </a:lvl1pPr>
            <a:lvl2pPr marL="742950" indent="-285750" eaLnBrk="0" hangingPunct="0">
              <a:defRPr sz="4600">
                <a:solidFill>
                  <a:srgbClr val="2D4141"/>
                </a:solidFill>
                <a:latin typeface="Futura Condensed" pitchFamily="-84" charset="0"/>
                <a:ea typeface="ヒラギノ角ゴ ProN W3" pitchFamily="-84" charset="-128"/>
                <a:sym typeface="Futura Condensed" pitchFamily="-84" charset="0"/>
              </a:defRPr>
            </a:lvl2pPr>
            <a:lvl3pPr marL="1143000" indent="-228600" eaLnBrk="0" hangingPunct="0">
              <a:defRPr sz="4600">
                <a:solidFill>
                  <a:srgbClr val="2D4141"/>
                </a:solidFill>
                <a:latin typeface="Futura Condensed" pitchFamily="-84" charset="0"/>
                <a:ea typeface="ヒラギノ角ゴ ProN W3" pitchFamily="-84" charset="-128"/>
                <a:sym typeface="Futura Condensed" pitchFamily="-84" charset="0"/>
              </a:defRPr>
            </a:lvl3pPr>
            <a:lvl4pPr marL="1600200" indent="-228600" eaLnBrk="0" hangingPunct="0">
              <a:defRPr sz="4600">
                <a:solidFill>
                  <a:srgbClr val="2D4141"/>
                </a:solidFill>
                <a:latin typeface="Futura Condensed" pitchFamily="-84" charset="0"/>
                <a:ea typeface="ヒラギノ角ゴ ProN W3" pitchFamily="-84" charset="-128"/>
                <a:sym typeface="Futura Condensed" pitchFamily="-84" charset="0"/>
              </a:defRPr>
            </a:lvl4pPr>
            <a:lvl5pPr marL="2057400" indent="-228600" eaLnBrk="0" hangingPunct="0">
              <a:defRPr sz="4600">
                <a:solidFill>
                  <a:srgbClr val="2D4141"/>
                </a:solidFill>
                <a:latin typeface="Futura Condensed" pitchFamily="-84" charset="0"/>
                <a:ea typeface="ヒラギノ角ゴ ProN W3" pitchFamily="-84" charset="-128"/>
                <a:sym typeface="Futura Condensed" pitchFamily="-84" charset="0"/>
              </a:defRPr>
            </a:lvl5pPr>
            <a:lvl6pPr marL="25146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6pPr>
            <a:lvl7pPr marL="29718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7pPr>
            <a:lvl8pPr marL="34290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8pPr>
            <a:lvl9pPr marL="38862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9pPr>
          </a:lstStyle>
          <a:p>
            <a:pPr eaLnBrk="1" hangingPunct="1"/>
            <a:r>
              <a:rPr lang="en-US" altLang="en-US" sz="5400"/>
              <a:t>		 </a:t>
            </a:r>
          </a:p>
          <a:p>
            <a:pPr eaLnBrk="1" hangingPunct="1"/>
            <a:endParaRPr lang="en-US" altLang="en-US" sz="5400" b="1">
              <a:latin typeface="Candara" pitchFamily="34" charset="0"/>
            </a:endParaRPr>
          </a:p>
          <a:p>
            <a:pPr eaLnBrk="1" hangingPunct="1"/>
            <a:r>
              <a:rPr lang="en-US" altLang="en-US" sz="5400" b="1">
                <a:latin typeface="Candara" pitchFamily="34" charset="0"/>
              </a:rPr>
              <a:t>See you in Yerevan  on </a:t>
            </a:r>
          </a:p>
          <a:p>
            <a:pPr eaLnBrk="1" hangingPunct="1"/>
            <a:r>
              <a:rPr lang="en-US" altLang="en-US" sz="5400" b="1">
                <a:latin typeface="Candara" pitchFamily="34" charset="0"/>
              </a:rPr>
              <a:t>14-15 May 2015</a:t>
            </a:r>
          </a:p>
          <a:p>
            <a:pPr eaLnBrk="1" hangingPunct="1"/>
            <a:r>
              <a:rPr lang="en-US" altLang="en-US" sz="6600" b="1">
                <a:latin typeface="Candara" pitchFamily="34" charset="0"/>
              </a:rPr>
              <a:t>Thank you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1246188" y="412750"/>
            <a:ext cx="10464800" cy="1871663"/>
          </a:xfrm>
        </p:spPr>
        <p:txBody>
          <a:bodyPr/>
          <a:lstStyle/>
          <a:p>
            <a:pPr algn="ctr" eaLnBrk="1" hangingPunct="1">
              <a:defRPr/>
            </a:pPr>
            <a:r>
              <a:rPr lang="en-US" sz="5400" dirty="0" smtClean="0">
                <a:latin typeface="Candara"/>
                <a:cs typeface="Candara"/>
                <a:sym typeface="Futura Condensed" charset="0"/>
              </a:rPr>
              <a:t>Phases of Bologna Process</a:t>
            </a:r>
          </a:p>
        </p:txBody>
      </p:sp>
      <p:sp>
        <p:nvSpPr>
          <p:cNvPr id="16386" name="Rectangle 2"/>
          <p:cNvSpPr>
            <a:spLocks noGrp="1" noChangeArrowheads="1"/>
          </p:cNvSpPr>
          <p:nvPr>
            <p:ph idx="1"/>
          </p:nvPr>
        </p:nvSpPr>
        <p:spPr>
          <a:xfrm>
            <a:off x="0" y="4948238"/>
            <a:ext cx="12992100" cy="4608512"/>
          </a:xfrm>
        </p:spPr>
        <p:txBody>
          <a:bodyPr/>
          <a:lstStyle/>
          <a:p>
            <a:pPr marL="50800" indent="0" eaLnBrk="1" hangingPunct="1">
              <a:buFontTx/>
              <a:buNone/>
            </a:pPr>
            <a:endParaRPr lang="en-US" altLang="en-US" dirty="0" smtClean="0">
              <a:latin typeface="Candara" pitchFamily="34" charset="0"/>
            </a:endParaRPr>
          </a:p>
          <a:p>
            <a:pPr marL="50800" indent="0" eaLnBrk="1" hangingPunct="1">
              <a:buFontTx/>
              <a:buBlip>
                <a:blip r:embed="rId3"/>
              </a:buBlip>
            </a:pPr>
            <a:r>
              <a:rPr lang="fr-FR" altLang="en-US" sz="4000" dirty="0" smtClean="0">
                <a:latin typeface="Candara" pitchFamily="34" charset="0"/>
              </a:rPr>
              <a:t>1999 - Conception: </a:t>
            </a:r>
            <a:r>
              <a:rPr lang="fr-FR" altLang="en-US" sz="4000" dirty="0" err="1" smtClean="0">
                <a:latin typeface="Candara" pitchFamily="34" charset="0"/>
              </a:rPr>
              <a:t>developing</a:t>
            </a:r>
            <a:r>
              <a:rPr lang="fr-FR" altLang="en-US" sz="4000" dirty="0" smtClean="0">
                <a:latin typeface="Candara" pitchFamily="34" charset="0"/>
              </a:rPr>
              <a:t> a vision of </a:t>
            </a:r>
            <a:r>
              <a:rPr lang="fr-FR" altLang="en-US" sz="4000" b="1" dirty="0" smtClean="0">
                <a:latin typeface="Candara" pitchFamily="34" charset="0"/>
              </a:rPr>
              <a:t>a </a:t>
            </a:r>
            <a:r>
              <a:rPr lang="fr-FR" altLang="en-US" sz="4000" b="1" dirty="0" err="1" smtClean="0">
                <a:latin typeface="Candara" pitchFamily="34" charset="0"/>
              </a:rPr>
              <a:t>common</a:t>
            </a:r>
            <a:r>
              <a:rPr lang="fr-FR" altLang="en-US" sz="4000" b="1" dirty="0" smtClean="0">
                <a:latin typeface="Candara" pitchFamily="34" charset="0"/>
              </a:rPr>
              <a:t> </a:t>
            </a:r>
            <a:r>
              <a:rPr lang="fr-FR" altLang="en-US" sz="4000" b="1" dirty="0" err="1" smtClean="0">
                <a:latin typeface="Candara" pitchFamily="34" charset="0"/>
              </a:rPr>
              <a:t>higher</a:t>
            </a:r>
            <a:r>
              <a:rPr lang="fr-FR" altLang="en-US" sz="4000" b="1" dirty="0" smtClean="0">
                <a:latin typeface="Candara" pitchFamily="34" charset="0"/>
              </a:rPr>
              <a:t> </a:t>
            </a:r>
            <a:r>
              <a:rPr lang="fr-FR" altLang="en-US" sz="4000" b="1" dirty="0" err="1" smtClean="0">
                <a:latin typeface="Candara" pitchFamily="34" charset="0"/>
              </a:rPr>
              <a:t>education</a:t>
            </a:r>
            <a:r>
              <a:rPr lang="fr-FR" altLang="en-US" sz="4000" b="1" dirty="0" smtClean="0">
                <a:latin typeface="Candara" pitchFamily="34" charset="0"/>
              </a:rPr>
              <a:t> </a:t>
            </a:r>
            <a:r>
              <a:rPr lang="fr-FR" altLang="en-US" sz="4000" b="1" dirty="0" err="1" smtClean="0">
                <a:latin typeface="Candara" pitchFamily="34" charset="0"/>
              </a:rPr>
              <a:t>space</a:t>
            </a:r>
            <a:endParaRPr lang="en-US" altLang="en-US" sz="4000" b="1" dirty="0" smtClean="0">
              <a:latin typeface="Candara" pitchFamily="34" charset="0"/>
            </a:endParaRPr>
          </a:p>
          <a:p>
            <a:pPr marL="50800" indent="0" eaLnBrk="1" hangingPunct="1">
              <a:buFontTx/>
              <a:buBlip>
                <a:blip r:embed="rId3"/>
              </a:buBlip>
            </a:pPr>
            <a:r>
              <a:rPr lang="en-US" altLang="en-US" sz="4000" dirty="0" smtClean="0">
                <a:latin typeface="Candara" pitchFamily="34" charset="0"/>
              </a:rPr>
              <a:t>2000-2005 -Policy developments: </a:t>
            </a:r>
            <a:r>
              <a:rPr lang="en-US" altLang="en-US" sz="4000" b="1" dirty="0" smtClean="0">
                <a:latin typeface="Candara" pitchFamily="34" charset="0"/>
              </a:rPr>
              <a:t>drafting the framework of EHEA </a:t>
            </a:r>
            <a:r>
              <a:rPr lang="en-US" altLang="en-US" sz="4000" dirty="0" smtClean="0">
                <a:latin typeface="Candara" pitchFamily="34" charset="0"/>
              </a:rPr>
              <a:t> ‘</a:t>
            </a:r>
            <a:r>
              <a:rPr lang="en-US" altLang="ja-JP" sz="4000" b="1" dirty="0" smtClean="0">
                <a:latin typeface="Candara" pitchFamily="34" charset="0"/>
              </a:rPr>
              <a:t>the devil is in details</a:t>
            </a:r>
            <a:r>
              <a:rPr lang="en-US" altLang="en-US" sz="4000" b="1" dirty="0" smtClean="0">
                <a:latin typeface="Candara" pitchFamily="34" charset="0"/>
              </a:rPr>
              <a:t>’</a:t>
            </a:r>
            <a:r>
              <a:rPr lang="en-US" altLang="ja-JP" sz="4000" b="1" dirty="0" smtClean="0">
                <a:latin typeface="Candara" pitchFamily="34" charset="0"/>
              </a:rPr>
              <a:t>.</a:t>
            </a:r>
          </a:p>
          <a:p>
            <a:pPr marL="50800" indent="0" eaLnBrk="1" hangingPunct="1">
              <a:buFontTx/>
              <a:buBlip>
                <a:blip r:embed="rId3"/>
              </a:buBlip>
            </a:pPr>
            <a:r>
              <a:rPr lang="en-US" altLang="en-US" sz="4000" dirty="0" smtClean="0">
                <a:latin typeface="Candara" pitchFamily="34" charset="0"/>
              </a:rPr>
              <a:t>2006-2010- Implementation: </a:t>
            </a:r>
            <a:r>
              <a:rPr lang="en-US" altLang="en-US" sz="4000" b="1" dirty="0" smtClean="0">
                <a:latin typeface="Candara" pitchFamily="34" charset="0"/>
              </a:rPr>
              <a:t>Implementation of agreed principles and guidelines at national levels.</a:t>
            </a:r>
          </a:p>
          <a:p>
            <a:pPr marL="50800" indent="0" eaLnBrk="1" hangingPunct="1">
              <a:buFontTx/>
              <a:buBlip>
                <a:blip r:embed="rId3"/>
              </a:buBlip>
            </a:pPr>
            <a:r>
              <a:rPr lang="en-US" altLang="en-US" sz="4000" dirty="0" smtClean="0">
                <a:latin typeface="Candara" pitchFamily="34" charset="0"/>
              </a:rPr>
              <a:t> 2011-  Consolidation:   </a:t>
            </a:r>
            <a:r>
              <a:rPr lang="en-US" altLang="en-US" sz="4000" b="1" dirty="0" smtClean="0">
                <a:latin typeface="Candara" pitchFamily="34" charset="0"/>
              </a:rPr>
              <a:t>Full and coherent implementation of main policies</a:t>
            </a:r>
            <a:r>
              <a:rPr lang="en-US" altLang="en-US" sz="4000" dirty="0" smtClean="0">
                <a:latin typeface="Candara" pitchFamily="34" charset="0"/>
              </a:rPr>
              <a:t> </a:t>
            </a:r>
            <a:r>
              <a:rPr lang="en-US" altLang="en-US" sz="4000" b="1" dirty="0" smtClean="0">
                <a:latin typeface="Candara" pitchFamily="34" charset="0"/>
              </a:rPr>
              <a:t>at national and institutional levels.   </a:t>
            </a:r>
          </a:p>
          <a:p>
            <a:pPr marL="50800" indent="0" eaLnBrk="1" hangingPunct="1">
              <a:buFontTx/>
              <a:buNone/>
            </a:pPr>
            <a:endParaRPr lang="en-US" altLang="en-US" dirty="0" smtClean="0">
              <a:latin typeface="Candara" pitchFamily="34" charset="0"/>
            </a:endParaRPr>
          </a:p>
          <a:p>
            <a:pPr marL="50800" indent="0" eaLnBrk="1" hangingPunct="1">
              <a:buFontTx/>
              <a:buBlip>
                <a:blip r:embed="rId3"/>
              </a:buBlip>
            </a:pPr>
            <a:endParaRPr lang="en-US" altLang="en-US" dirty="0" smtClean="0">
              <a:latin typeface="Candara" pitchFamily="34" charset="0"/>
            </a:endParaRPr>
          </a:p>
          <a:p>
            <a:pPr marL="50800" indent="0" eaLnBrk="1" hangingPunct="1">
              <a:buFontTx/>
              <a:buNone/>
            </a:pPr>
            <a:endParaRPr lang="en-US" altLang="en-US" dirty="0" smtClean="0">
              <a:latin typeface="Candara"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5400" dirty="0" smtClean="0">
                <a:sym typeface="Futura Condensed" charset="0"/>
              </a:rPr>
              <a:t>Evolutionary Progress</a:t>
            </a:r>
            <a:endParaRPr lang="en-US" sz="5400" dirty="0">
              <a:sym typeface="Futura Condensed" charset="0"/>
            </a:endParaRPr>
          </a:p>
        </p:txBody>
      </p:sp>
      <p:sp>
        <p:nvSpPr>
          <p:cNvPr id="3" name="Content Placeholder 2"/>
          <p:cNvSpPr>
            <a:spLocks noGrp="1"/>
          </p:cNvSpPr>
          <p:nvPr>
            <p:ph idx="1"/>
          </p:nvPr>
        </p:nvSpPr>
        <p:spPr>
          <a:xfrm>
            <a:off x="0" y="8909050"/>
            <a:ext cx="12911138" cy="103188"/>
          </a:xfrm>
        </p:spPr>
        <p:txBody>
          <a:bodyPr/>
          <a:lstStyle/>
          <a:p>
            <a:pPr marL="1282700" lvl="1" indent="0" eaLnBrk="1" hangingPunct="1">
              <a:buFontTx/>
              <a:buNone/>
              <a:defRPr/>
            </a:pPr>
            <a:endParaRPr lang="en-US" sz="2800" dirty="0" smtClean="0">
              <a:latin typeface="Candara"/>
              <a:cs typeface="Candara"/>
              <a:sym typeface="Futura Condensed" charset="0"/>
            </a:endParaRPr>
          </a:p>
          <a:p>
            <a:pPr marL="1585913" eaLnBrk="1" hangingPunct="1">
              <a:buFontTx/>
              <a:buBlip>
                <a:blip r:embed="rId3"/>
              </a:buBlip>
              <a:defRPr/>
            </a:pPr>
            <a:endParaRPr lang="en-US" sz="2800" dirty="0" smtClean="0">
              <a:latin typeface="Candara"/>
              <a:cs typeface="Candara"/>
              <a:sym typeface="Futura Condensed" charset="0"/>
            </a:endParaRPr>
          </a:p>
          <a:p>
            <a:pPr marL="50800" indent="0" eaLnBrk="1" hangingPunct="1">
              <a:buFontTx/>
              <a:buNone/>
              <a:defRPr/>
            </a:pPr>
            <a:endParaRPr lang="en-US" dirty="0">
              <a:latin typeface="Candara"/>
              <a:cs typeface="Candara"/>
              <a:sym typeface="Futura Condensed" charset="0"/>
            </a:endParaRPr>
          </a:p>
          <a:p>
            <a:pPr>
              <a:defRPr/>
            </a:pPr>
            <a:endParaRPr lang="en-US" dirty="0">
              <a:sym typeface="Futura Condensed" charset="0"/>
            </a:endParaRPr>
          </a:p>
        </p:txBody>
      </p:sp>
      <p:sp>
        <p:nvSpPr>
          <p:cNvPr id="10243" name="TextBox 5"/>
          <p:cNvSpPr txBox="1">
            <a:spLocks noChangeArrowheads="1"/>
          </p:cNvSpPr>
          <p:nvPr/>
        </p:nvSpPr>
        <p:spPr bwMode="auto">
          <a:xfrm>
            <a:off x="309563" y="2978150"/>
            <a:ext cx="12530137"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600">
                <a:solidFill>
                  <a:srgbClr val="2D4141"/>
                </a:solidFill>
                <a:latin typeface="Futura Condensed" pitchFamily="-84" charset="0"/>
                <a:ea typeface="ヒラギノ角ゴ ProN W3" pitchFamily="-84" charset="-128"/>
                <a:sym typeface="Futura Condensed" pitchFamily="-84" charset="0"/>
              </a:defRPr>
            </a:lvl1pPr>
            <a:lvl2pPr marL="742950" indent="-285750" eaLnBrk="0" hangingPunct="0">
              <a:defRPr sz="4600">
                <a:solidFill>
                  <a:srgbClr val="2D4141"/>
                </a:solidFill>
                <a:latin typeface="Futura Condensed" pitchFamily="-84" charset="0"/>
                <a:ea typeface="ヒラギノ角ゴ ProN W3" pitchFamily="-84" charset="-128"/>
                <a:sym typeface="Futura Condensed" pitchFamily="-84" charset="0"/>
              </a:defRPr>
            </a:lvl2pPr>
            <a:lvl3pPr marL="1143000" indent="-228600" eaLnBrk="0" hangingPunct="0">
              <a:defRPr sz="4600">
                <a:solidFill>
                  <a:srgbClr val="2D4141"/>
                </a:solidFill>
                <a:latin typeface="Futura Condensed" pitchFamily="-84" charset="0"/>
                <a:ea typeface="ヒラギノ角ゴ ProN W3" pitchFamily="-84" charset="-128"/>
                <a:sym typeface="Futura Condensed" pitchFamily="-84" charset="0"/>
              </a:defRPr>
            </a:lvl3pPr>
            <a:lvl4pPr marL="1600200" indent="-228600" eaLnBrk="0" hangingPunct="0">
              <a:defRPr sz="4600">
                <a:solidFill>
                  <a:srgbClr val="2D4141"/>
                </a:solidFill>
                <a:latin typeface="Futura Condensed" pitchFamily="-84" charset="0"/>
                <a:ea typeface="ヒラギノ角ゴ ProN W3" pitchFamily="-84" charset="-128"/>
                <a:sym typeface="Futura Condensed" pitchFamily="-84" charset="0"/>
              </a:defRPr>
            </a:lvl4pPr>
            <a:lvl5pPr marL="2057400" indent="-228600" eaLnBrk="0" hangingPunct="0">
              <a:defRPr sz="4600">
                <a:solidFill>
                  <a:srgbClr val="2D4141"/>
                </a:solidFill>
                <a:latin typeface="Futura Condensed" pitchFamily="-84" charset="0"/>
                <a:ea typeface="ヒラギノ角ゴ ProN W3" pitchFamily="-84" charset="-128"/>
                <a:sym typeface="Futura Condensed" pitchFamily="-84" charset="0"/>
              </a:defRPr>
            </a:lvl5pPr>
            <a:lvl6pPr marL="25146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6pPr>
            <a:lvl7pPr marL="29718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7pPr>
            <a:lvl8pPr marL="34290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8pPr>
            <a:lvl9pPr marL="3886200" indent="-228600" algn="ctr" eaLnBrk="0" fontAlgn="base" hangingPunct="0">
              <a:spcBef>
                <a:spcPct val="0"/>
              </a:spcBef>
              <a:spcAft>
                <a:spcPct val="0"/>
              </a:spcAft>
              <a:defRPr sz="4600">
                <a:solidFill>
                  <a:srgbClr val="2D4141"/>
                </a:solidFill>
                <a:latin typeface="Futura Condensed" pitchFamily="-84" charset="0"/>
                <a:ea typeface="ヒラギノ角ゴ ProN W3" pitchFamily="-84" charset="-128"/>
                <a:sym typeface="Futura Condensed" pitchFamily="-84" charset="0"/>
              </a:defRPr>
            </a:lvl9pPr>
          </a:lstStyle>
          <a:p>
            <a:pPr eaLnBrk="1" hangingPunct="1"/>
            <a:r>
              <a:rPr lang="en-US" altLang="en-US" sz="2800" i="1"/>
              <a:t>“A Europe of Knowledge is now widely recognised as an irreplaceable factor for social and human growth and as an indispensable component to consolidate and enrich the European citizenship, capable of giving its citizens the necessary competences to face the challenges of the new millennium, together with an awareness of shared values and belonging to a common social and cultural space”. </a:t>
            </a:r>
            <a:r>
              <a:rPr lang="en-US" altLang="en-US" sz="2800"/>
              <a:t>(</a:t>
            </a:r>
            <a:r>
              <a:rPr lang="en-US" altLang="en-US" sz="2800" i="1"/>
              <a:t>Bologna Declaration, </a:t>
            </a:r>
            <a:r>
              <a:rPr lang="en-US" altLang="en-US" sz="2800"/>
              <a:t>1999) </a:t>
            </a:r>
          </a:p>
          <a:p>
            <a:pPr eaLnBrk="1" hangingPunct="1"/>
            <a:endParaRPr lang="en-US" altLang="en-US" sz="2800"/>
          </a:p>
          <a:p>
            <a:pPr eaLnBrk="1" hangingPunct="1"/>
            <a:endParaRPr lang="en-US" altLang="en-US" sz="2800"/>
          </a:p>
          <a:p>
            <a:pPr eaLnBrk="1" hangingPunct="1"/>
            <a:endParaRPr lang="en-US" altLang="en-US" sz="2800" i="1"/>
          </a:p>
          <a:p>
            <a:pPr eaLnBrk="1" hangingPunct="1"/>
            <a:r>
              <a:rPr lang="en-US" altLang="en-US" sz="2800" i="1"/>
              <a:t>“The Bologna Declaration in 1999 set out a vision for 2010 of an internationally competitive and attractive European Higher Education Area where higher education institutions, supported by strongly committed staff, can fulfil their diverse missions in the knowledge society; and where students benefiting from mobility with smooth and fair recognition of their qualifications, can find the best suited educational pathways”. </a:t>
            </a:r>
            <a:endParaRPr lang="en-US" altLang="en-US" sz="2800"/>
          </a:p>
          <a:p>
            <a:pPr eaLnBrk="1" hangingPunct="1"/>
            <a:r>
              <a:rPr lang="en-US" altLang="en-US" sz="2800"/>
              <a:t>(</a:t>
            </a:r>
            <a:r>
              <a:rPr lang="en-US" altLang="en-US" sz="2800" i="1"/>
              <a:t>Budapest-Vienna Declaration on the European Higher Education Area</a:t>
            </a:r>
            <a:r>
              <a:rPr lang="en-US" altLang="en-US" sz="2800"/>
              <a:t>, 2010)</a:t>
            </a:r>
          </a:p>
        </p:txBody>
      </p:sp>
      <p:pic>
        <p:nvPicPr>
          <p:cNvPr id="10244"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 descr="oldsbolognamap.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1246188" y="412750"/>
            <a:ext cx="10464800" cy="1871663"/>
          </a:xfrm>
        </p:spPr>
        <p:txBody>
          <a:bodyPr/>
          <a:lstStyle/>
          <a:p>
            <a:pPr algn="ctr" eaLnBrk="1" hangingPunct="1">
              <a:defRPr/>
            </a:pPr>
            <a:r>
              <a:rPr lang="en-GB" sz="5400" dirty="0" smtClean="0">
                <a:latin typeface="Candara"/>
                <a:cs typeface="Candara"/>
                <a:sym typeface="Futura Condensed" charset="0"/>
              </a:rPr>
              <a:t>European  Higher Education Area</a:t>
            </a:r>
            <a:r>
              <a:rPr lang="en-GB" sz="5400" dirty="0">
                <a:latin typeface="Candara"/>
                <a:cs typeface="Candara"/>
                <a:sym typeface="Futura Condensed" charset="0"/>
              </a:rPr>
              <a:t>:</a:t>
            </a:r>
            <a:r>
              <a:rPr lang="en-GB" sz="5400" dirty="0" smtClean="0">
                <a:latin typeface="Candara"/>
                <a:cs typeface="Candara"/>
                <a:sym typeface="Futura Condensed" charset="0"/>
              </a:rPr>
              <a:t> Basics</a:t>
            </a:r>
            <a:endParaRPr lang="en-US" sz="5400" dirty="0" smtClean="0">
              <a:latin typeface="Candara"/>
              <a:cs typeface="Candara"/>
              <a:sym typeface="Futura Condensed" charset="0"/>
            </a:endParaRPr>
          </a:p>
        </p:txBody>
      </p:sp>
      <p:sp>
        <p:nvSpPr>
          <p:cNvPr id="16386" name="Rectangle 2"/>
          <p:cNvSpPr>
            <a:spLocks noGrp="1" noChangeArrowheads="1"/>
          </p:cNvSpPr>
          <p:nvPr>
            <p:ph idx="1"/>
          </p:nvPr>
        </p:nvSpPr>
        <p:spPr>
          <a:xfrm>
            <a:off x="0" y="2932113"/>
            <a:ext cx="12992100" cy="6624637"/>
          </a:xfrm>
        </p:spPr>
        <p:txBody>
          <a:bodyPr/>
          <a:lstStyle/>
          <a:p>
            <a:pPr marL="50800" indent="0" eaLnBrk="1" hangingPunct="1">
              <a:buFontTx/>
              <a:buNone/>
              <a:defRPr/>
            </a:pPr>
            <a:endParaRPr lang="en-US" dirty="0" smtClean="0">
              <a:latin typeface="Candara"/>
              <a:cs typeface="Candara"/>
              <a:sym typeface="Futura Condensed" charset="0"/>
            </a:endParaRPr>
          </a:p>
          <a:p>
            <a:pPr marL="1585913" eaLnBrk="1" hangingPunct="1">
              <a:buFontTx/>
              <a:buBlip>
                <a:blip r:embed="rId3"/>
              </a:buBlip>
              <a:defRPr/>
            </a:pPr>
            <a:r>
              <a:rPr lang="fr-FR" sz="3200" dirty="0" smtClean="0">
                <a:latin typeface="Candara" charset="0"/>
                <a:cs typeface="Candara" charset="0"/>
                <a:sym typeface="Futura Condensed" charset="0"/>
              </a:rPr>
              <a:t>47 </a:t>
            </a:r>
            <a:r>
              <a:rPr lang="fr-FR" sz="3200" dirty="0" err="1" smtClean="0">
                <a:latin typeface="Candara" charset="0"/>
                <a:cs typeface="Candara" charset="0"/>
                <a:sym typeface="Futura Condensed" charset="0"/>
              </a:rPr>
              <a:t>member</a:t>
            </a:r>
            <a:r>
              <a:rPr lang="fr-FR" sz="3200" dirty="0" smtClean="0">
                <a:latin typeface="Candara" charset="0"/>
                <a:cs typeface="Candara" charset="0"/>
                <a:sym typeface="Futura Condensed" charset="0"/>
              </a:rPr>
              <a:t> countries</a:t>
            </a:r>
          </a:p>
          <a:p>
            <a:pPr marL="1585913" eaLnBrk="1" hangingPunct="1">
              <a:spcBef>
                <a:spcPts val="1000"/>
              </a:spcBef>
              <a:buFontTx/>
              <a:buBlip>
                <a:blip r:embed="rId3"/>
              </a:buBlip>
              <a:defRPr/>
            </a:pPr>
            <a:r>
              <a:rPr lang="en-US" sz="3200" dirty="0" smtClean="0">
                <a:latin typeface="Candara"/>
                <a:cs typeface="Candara"/>
                <a:sym typeface="Futura Condensed" charset="0"/>
              </a:rPr>
              <a:t>8 </a:t>
            </a:r>
            <a:r>
              <a:rPr lang="en-US" sz="3200" dirty="0">
                <a:latin typeface="Candara"/>
                <a:cs typeface="Candara"/>
                <a:sym typeface="Futura Condensed" charset="0"/>
              </a:rPr>
              <a:t>c</a:t>
            </a:r>
            <a:r>
              <a:rPr lang="en-US" sz="3200" dirty="0" smtClean="0">
                <a:latin typeface="Candara"/>
                <a:cs typeface="Candara"/>
                <a:sym typeface="Futura Condensed" charset="0"/>
              </a:rPr>
              <a:t>onsultative members:  </a:t>
            </a:r>
          </a:p>
          <a:p>
            <a:pPr marL="2652712" lvl="3" indent="-571500" eaLnBrk="1" hangingPunct="1">
              <a:spcBef>
                <a:spcPts val="1000"/>
              </a:spcBef>
              <a:buSzPct val="70000"/>
              <a:defRPr/>
            </a:pPr>
            <a:r>
              <a:rPr lang="en-US" sz="3200" dirty="0" smtClean="0">
                <a:latin typeface="Candara"/>
                <a:cs typeface="Candara"/>
                <a:sym typeface="Futura Condensed" charset="0"/>
              </a:rPr>
              <a:t>Higher Education  Institutions-EUA EURASHE</a:t>
            </a:r>
          </a:p>
          <a:p>
            <a:pPr marL="2652712" lvl="3" indent="-571500" eaLnBrk="1" hangingPunct="1">
              <a:spcBef>
                <a:spcPts val="1000"/>
              </a:spcBef>
              <a:buSzPct val="70000"/>
              <a:defRPr/>
            </a:pPr>
            <a:r>
              <a:rPr lang="en-US" sz="3200" dirty="0" smtClean="0">
                <a:latin typeface="Candara"/>
                <a:cs typeface="Candara"/>
                <a:sym typeface="Futura Condensed" charset="0"/>
              </a:rPr>
              <a:t>Students and faculty-ESU, EI</a:t>
            </a:r>
          </a:p>
          <a:p>
            <a:pPr marL="2652712" lvl="3" indent="-571500" eaLnBrk="1" hangingPunct="1">
              <a:spcBef>
                <a:spcPts val="1000"/>
              </a:spcBef>
              <a:buSzPct val="70000"/>
              <a:defRPr/>
            </a:pPr>
            <a:r>
              <a:rPr lang="en-US" sz="3200" dirty="0" smtClean="0">
                <a:latin typeface="Candara"/>
                <a:cs typeface="Candara"/>
                <a:sym typeface="Futura Condensed" charset="0"/>
              </a:rPr>
              <a:t>Other stakeholders-ENQA, BUSINESSEUROPE</a:t>
            </a:r>
          </a:p>
          <a:p>
            <a:pPr marL="2652712" lvl="3" indent="-571500" eaLnBrk="1" hangingPunct="1">
              <a:spcBef>
                <a:spcPts val="1000"/>
              </a:spcBef>
              <a:buSzPct val="70000"/>
              <a:defRPr/>
            </a:pPr>
            <a:r>
              <a:rPr lang="en-US" sz="3200" dirty="0" smtClean="0">
                <a:latin typeface="Candara"/>
                <a:cs typeface="Candara"/>
                <a:sym typeface="Futura Condensed" charset="0"/>
              </a:rPr>
              <a:t>International  institutions-European Commission,  Council of Europe, UNESCO</a:t>
            </a:r>
          </a:p>
          <a:p>
            <a:pPr marL="1585913" eaLnBrk="1" hangingPunct="1">
              <a:spcBef>
                <a:spcPts val="1000"/>
              </a:spcBef>
              <a:buFontTx/>
              <a:buBlip>
                <a:blip r:embed="rId3"/>
              </a:buBlip>
              <a:defRPr/>
            </a:pPr>
            <a:r>
              <a:rPr lang="en-US" sz="3200" dirty="0" smtClean="0">
                <a:latin typeface="Candara"/>
                <a:cs typeface="Candara"/>
                <a:sym typeface="Futura Condensed" charset="0"/>
              </a:rPr>
              <a:t>over 4000 universities</a:t>
            </a:r>
            <a:endParaRPr lang="en-US" sz="3200" b="1" dirty="0" smtClean="0">
              <a:latin typeface="Candara"/>
              <a:cs typeface="Candara"/>
              <a:sym typeface="Futura Condensed" charset="0"/>
            </a:endParaRPr>
          </a:p>
          <a:p>
            <a:pPr marL="1585913" eaLnBrk="1" hangingPunct="1">
              <a:buFontTx/>
              <a:buBlip>
                <a:blip r:embed="rId3"/>
              </a:buBlip>
              <a:defRPr/>
            </a:pPr>
            <a:r>
              <a:rPr lang="en-US" sz="3200" dirty="0" smtClean="0">
                <a:latin typeface="Candara"/>
                <a:cs typeface="Candara"/>
                <a:sym typeface="Futura Condensed" charset="0"/>
              </a:rPr>
              <a:t> </a:t>
            </a:r>
            <a:r>
              <a:rPr lang="en-US" sz="3200" dirty="0">
                <a:latin typeface="Candara"/>
                <a:cs typeface="Candara"/>
                <a:sym typeface="Futura Condensed" charset="0"/>
              </a:rPr>
              <a:t> </a:t>
            </a:r>
            <a:r>
              <a:rPr lang="en-US" sz="3200" dirty="0" smtClean="0">
                <a:latin typeface="Candara"/>
                <a:cs typeface="Candara"/>
                <a:sym typeface="Futura Condensed" charset="0"/>
              </a:rPr>
              <a:t>30 </a:t>
            </a:r>
            <a:r>
              <a:rPr lang="en-US" sz="3200" dirty="0" err="1" smtClean="0">
                <a:latin typeface="Candara"/>
                <a:cs typeface="Candara"/>
                <a:sym typeface="Futura Condensed" charset="0"/>
              </a:rPr>
              <a:t>mln</a:t>
            </a:r>
            <a:r>
              <a:rPr lang="en-US" sz="3200" dirty="0" smtClean="0">
                <a:latin typeface="Candara"/>
                <a:cs typeface="Candara"/>
                <a:sym typeface="Futura Condensed" charset="0"/>
              </a:rPr>
              <a:t>. student population</a:t>
            </a:r>
            <a:endParaRPr lang="en-US" sz="3200" b="1" dirty="0" smtClean="0">
              <a:latin typeface="Candara"/>
              <a:cs typeface="Candara"/>
              <a:sym typeface="Futura Condensed" charset="0"/>
            </a:endParaRPr>
          </a:p>
          <a:p>
            <a:pPr marL="50800" indent="0" eaLnBrk="1" hangingPunct="1">
              <a:buFontTx/>
              <a:buNone/>
              <a:defRPr/>
            </a:pPr>
            <a:endParaRPr lang="en-US" sz="2800" dirty="0" smtClean="0">
              <a:latin typeface="Candara"/>
              <a:cs typeface="Candara"/>
              <a:sym typeface="Futura Condensed" charset="0"/>
            </a:endParaRPr>
          </a:p>
          <a:p>
            <a:pPr marL="1585913" eaLnBrk="1" hangingPunct="1">
              <a:buFontTx/>
              <a:buBlip>
                <a:blip r:embed="rId3"/>
              </a:buBlip>
              <a:defRPr/>
            </a:pPr>
            <a:endParaRPr lang="en-US" sz="2800" dirty="0" smtClean="0">
              <a:latin typeface="Candara"/>
              <a:cs typeface="Candara"/>
              <a:sym typeface="Futura Condensed" charset="0"/>
            </a:endParaRPr>
          </a:p>
          <a:p>
            <a:pPr marL="50800" indent="0" eaLnBrk="1" hangingPunct="1">
              <a:buFontTx/>
              <a:buNone/>
              <a:defRPr/>
            </a:pPr>
            <a:endParaRPr lang="en-US" dirty="0">
              <a:latin typeface="Candara"/>
              <a:cs typeface="Candara"/>
              <a:sym typeface="Futura Condensed"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1246188" y="412750"/>
            <a:ext cx="10464800" cy="1871663"/>
          </a:xfrm>
        </p:spPr>
        <p:txBody>
          <a:bodyPr/>
          <a:lstStyle/>
          <a:p>
            <a:pPr algn="ctr" eaLnBrk="1" hangingPunct="1">
              <a:defRPr/>
            </a:pPr>
            <a:r>
              <a:rPr lang="en-US" sz="5400" dirty="0" smtClean="0">
                <a:latin typeface="Candara"/>
                <a:cs typeface="Candara"/>
                <a:sym typeface="Futura Condensed" charset="0"/>
              </a:rPr>
              <a:t>BFUG Secretariat</a:t>
            </a:r>
          </a:p>
        </p:txBody>
      </p:sp>
      <p:sp>
        <p:nvSpPr>
          <p:cNvPr id="16386" name="Rectangle 2"/>
          <p:cNvSpPr>
            <a:spLocks noGrp="1" noChangeArrowheads="1"/>
          </p:cNvSpPr>
          <p:nvPr>
            <p:ph idx="1"/>
          </p:nvPr>
        </p:nvSpPr>
        <p:spPr>
          <a:xfrm>
            <a:off x="525463" y="4445000"/>
            <a:ext cx="12466637" cy="4559300"/>
          </a:xfrm>
        </p:spPr>
        <p:txBody>
          <a:bodyPr/>
          <a:lstStyle/>
          <a:p>
            <a:pPr marL="50800" indent="0" eaLnBrk="1" hangingPunct="1">
              <a:buFontTx/>
              <a:buNone/>
            </a:pPr>
            <a:endParaRPr lang="en-US" altLang="en-US" smtClean="0">
              <a:latin typeface="Candara" pitchFamily="34" charset="0"/>
            </a:endParaRPr>
          </a:p>
          <a:p>
            <a:pPr marL="50800" indent="0" eaLnBrk="1" hangingPunct="1">
              <a:buFontTx/>
              <a:buNone/>
            </a:pPr>
            <a:r>
              <a:rPr lang="en-US" altLang="en-US" sz="6600" smtClean="0">
                <a:latin typeface="Calibri" pitchFamily="34" charset="0"/>
              </a:rPr>
              <a:t> </a:t>
            </a:r>
            <a:r>
              <a:rPr lang="en-US" altLang="en-US" sz="2800" b="1" u="sng" smtClean="0">
                <a:latin typeface="Candara" pitchFamily="34" charset="0"/>
              </a:rPr>
              <a:t>Main role:</a:t>
            </a:r>
          </a:p>
          <a:p>
            <a:pPr marL="50800" indent="0" eaLnBrk="1" hangingPunct="1">
              <a:spcBef>
                <a:spcPct val="0"/>
              </a:spcBef>
              <a:buFontTx/>
              <a:buNone/>
            </a:pPr>
            <a:r>
              <a:rPr lang="en-GB" altLang="en-US" sz="2400" smtClean="0">
                <a:latin typeface="Candara" pitchFamily="34" charset="0"/>
              </a:rPr>
              <a:t>“...to provide </a:t>
            </a:r>
            <a:r>
              <a:rPr lang="en-GB" altLang="en-US" sz="2400" b="1" smtClean="0">
                <a:latin typeface="Candara" pitchFamily="34" charset="0"/>
              </a:rPr>
              <a:t>neutral support</a:t>
            </a:r>
            <a:r>
              <a:rPr lang="en-GB" altLang="en-US" sz="2400" smtClean="0">
                <a:latin typeface="Candara" pitchFamily="34" charset="0"/>
              </a:rPr>
              <a:t> to further the </a:t>
            </a:r>
            <a:r>
              <a:rPr lang="en-GB" altLang="en-US" sz="2400" b="1" smtClean="0">
                <a:latin typeface="Candara" pitchFamily="34" charset="0"/>
              </a:rPr>
              <a:t>consolidation</a:t>
            </a:r>
            <a:r>
              <a:rPr lang="en-GB" altLang="en-US" sz="2400" smtClean="0">
                <a:latin typeface="Candara" pitchFamily="34" charset="0"/>
              </a:rPr>
              <a:t> of the European Higher Education Area under the </a:t>
            </a:r>
            <a:r>
              <a:rPr lang="en-GB" altLang="en-US" sz="2400" b="1" smtClean="0">
                <a:latin typeface="Candara" pitchFamily="34" charset="0"/>
              </a:rPr>
              <a:t>exclusive authority of the BFUG and its Chairs and Vice-Chairs</a:t>
            </a:r>
            <a:r>
              <a:rPr lang="en-GB" altLang="en-US" sz="2400" smtClean="0">
                <a:latin typeface="Candara" pitchFamily="34" charset="0"/>
              </a:rPr>
              <a:t>.”</a:t>
            </a:r>
          </a:p>
          <a:p>
            <a:pPr marL="50800" indent="0" eaLnBrk="1" hangingPunct="1">
              <a:buFontTx/>
              <a:buNone/>
            </a:pPr>
            <a:r>
              <a:rPr lang="en-GB" altLang="en-US" sz="2400" smtClean="0">
                <a:latin typeface="Candara" pitchFamily="34" charset="0"/>
              </a:rPr>
              <a:t> </a:t>
            </a:r>
            <a:r>
              <a:rPr lang="en-GB" altLang="en-US" sz="2800" smtClean="0">
                <a:latin typeface="Candara" pitchFamily="34" charset="0"/>
              </a:rPr>
              <a:t> </a:t>
            </a:r>
            <a:r>
              <a:rPr lang="en-GB" altLang="en-US" sz="2800" b="1" u="sng" smtClean="0">
                <a:latin typeface="Candara" pitchFamily="34" charset="0"/>
              </a:rPr>
              <a:t>Functions:</a:t>
            </a:r>
          </a:p>
          <a:p>
            <a:pPr marL="50800" indent="0" eaLnBrk="1" hangingPunct="1">
              <a:buFontTx/>
              <a:buNone/>
            </a:pPr>
            <a:r>
              <a:rPr lang="en-GB" altLang="en-US" sz="2400" smtClean="0">
                <a:latin typeface="Candara" pitchFamily="34" charset="0"/>
              </a:rPr>
              <a:t>Administrative and operational </a:t>
            </a:r>
            <a:r>
              <a:rPr lang="en-GB" altLang="en-US" sz="2400" b="1" smtClean="0">
                <a:latin typeface="Candara" pitchFamily="34" charset="0"/>
              </a:rPr>
              <a:t>support for BFUG,  its sub-structures </a:t>
            </a:r>
            <a:r>
              <a:rPr lang="en-GB" altLang="en-US" sz="2400" smtClean="0">
                <a:latin typeface="Candara" pitchFamily="34" charset="0"/>
              </a:rPr>
              <a:t>(WG and networks) and the </a:t>
            </a:r>
            <a:r>
              <a:rPr lang="en-GB" altLang="en-US" sz="2400" b="1" smtClean="0">
                <a:latin typeface="Candara" pitchFamily="34" charset="0"/>
              </a:rPr>
              <a:t>Board</a:t>
            </a:r>
            <a:r>
              <a:rPr lang="en-GB" altLang="en-US" sz="2400" smtClean="0">
                <a:latin typeface="Candara" pitchFamily="34" charset="0"/>
              </a:rPr>
              <a:t> (minute-taking, background documents drafting, assisting chairs in planning the meeting, communication etc.);</a:t>
            </a:r>
          </a:p>
          <a:p>
            <a:pPr marL="50800" indent="0" eaLnBrk="1" hangingPunct="1">
              <a:buFontTx/>
              <a:buNone/>
            </a:pPr>
            <a:r>
              <a:rPr lang="en-GB" altLang="en-US" sz="2400" smtClean="0">
                <a:latin typeface="Candara" pitchFamily="34" charset="0"/>
              </a:rPr>
              <a:t> Maintaining the </a:t>
            </a:r>
            <a:r>
              <a:rPr lang="en-GB" altLang="en-US" sz="2400" b="1" smtClean="0">
                <a:latin typeface="Candara" pitchFamily="34" charset="0"/>
              </a:rPr>
              <a:t>EHEA permanent website (www.ehea.info) and electronic archives</a:t>
            </a:r>
            <a:r>
              <a:rPr lang="en-GB" altLang="en-US" sz="2400" smtClean="0">
                <a:latin typeface="Candara" pitchFamily="34" charset="0"/>
              </a:rPr>
              <a:t>;</a:t>
            </a:r>
          </a:p>
          <a:p>
            <a:pPr marL="50800" indent="0" eaLnBrk="1" hangingPunct="1">
              <a:buFontTx/>
              <a:buNone/>
            </a:pPr>
            <a:r>
              <a:rPr lang="en-GB" altLang="en-US" sz="2400" smtClean="0">
                <a:latin typeface="Candara" pitchFamily="34" charset="0"/>
              </a:rPr>
              <a:t>Act as an </a:t>
            </a:r>
            <a:r>
              <a:rPr lang="en-GB" altLang="en-US" sz="2400" b="1" smtClean="0">
                <a:latin typeface="Candara" pitchFamily="34" charset="0"/>
              </a:rPr>
              <a:t>internal and external contact point for the EHEA</a:t>
            </a:r>
            <a:r>
              <a:rPr lang="en-GB" altLang="en-US" sz="2400" smtClean="0">
                <a:latin typeface="Candara" pitchFamily="34" charset="0"/>
              </a:rPr>
              <a:t>, while </a:t>
            </a:r>
            <a:r>
              <a:rPr lang="en-GB" altLang="en-US" sz="2400" b="1" smtClean="0">
                <a:latin typeface="Candara" pitchFamily="34" charset="0"/>
              </a:rPr>
              <a:t>ensuring dissemination of information </a:t>
            </a:r>
            <a:r>
              <a:rPr lang="en-GB" altLang="en-US" sz="2400" smtClean="0">
                <a:latin typeface="Candara" pitchFamily="34" charset="0"/>
              </a:rPr>
              <a:t>on behalf of the Chairs or based on direct requests;</a:t>
            </a:r>
          </a:p>
          <a:p>
            <a:pPr marL="50800" indent="0" eaLnBrk="1" hangingPunct="1">
              <a:buFontTx/>
              <a:buNone/>
            </a:pPr>
            <a:r>
              <a:rPr lang="en-GB" altLang="en-US" sz="2400" smtClean="0">
                <a:latin typeface="Candara" pitchFamily="34" charset="0"/>
              </a:rPr>
              <a:t>Participate in organising the 2015 Ministerial Conference and Bologna Policy Forum.</a:t>
            </a:r>
            <a:endParaRPr lang="en-US" altLang="en-US" sz="2400" smtClean="0">
              <a:latin typeface="Candara" pitchFamily="34" charset="0"/>
            </a:endParaRPr>
          </a:p>
          <a:p>
            <a:pPr marL="50800" indent="0" eaLnBrk="1" hangingPunct="1">
              <a:buFontTx/>
              <a:buBlip>
                <a:blip r:embed="rId3"/>
              </a:buBlip>
            </a:pPr>
            <a:endParaRPr lang="en-US" altLang="en-US" sz="2400" smtClean="0">
              <a:latin typeface="Candara" pitchFamily="34" charset="0"/>
            </a:endParaRPr>
          </a:p>
          <a:p>
            <a:pPr marL="50800" indent="0" eaLnBrk="1" hangingPunct="1">
              <a:buFontTx/>
              <a:buBlip>
                <a:blip r:embed="rId3"/>
              </a:buBlip>
            </a:pPr>
            <a:endParaRPr lang="en-US" altLang="en-US" sz="2400" smtClean="0">
              <a:latin typeface="Candara" pitchFamily="34" charset="0"/>
            </a:endParaRPr>
          </a:p>
          <a:p>
            <a:pPr marL="50800" indent="0" eaLnBrk="1" hangingPunct="1">
              <a:buFontTx/>
              <a:buBlip>
                <a:blip r:embed="rId3"/>
              </a:buBlip>
            </a:pPr>
            <a:endParaRPr lang="en-US" altLang="en-US" sz="2400" smtClean="0">
              <a:latin typeface="Candara" pitchFamily="34" charset="0"/>
            </a:endParaRPr>
          </a:p>
          <a:p>
            <a:pPr marL="50800" indent="0" eaLnBrk="1" hangingPunct="1">
              <a:buFontTx/>
              <a:buNone/>
            </a:pPr>
            <a:endParaRPr lang="en-US" altLang="en-US" smtClean="0">
              <a:latin typeface="Candara"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1246188" y="412750"/>
            <a:ext cx="10464800" cy="1871663"/>
          </a:xfrm>
        </p:spPr>
        <p:txBody>
          <a:bodyPr/>
          <a:lstStyle/>
          <a:p>
            <a:pPr algn="ctr" eaLnBrk="1" hangingPunct="1">
              <a:defRPr/>
            </a:pPr>
            <a:r>
              <a:rPr lang="en-US" sz="5400" dirty="0" smtClean="0">
                <a:latin typeface="Candara"/>
                <a:cs typeface="Candara"/>
                <a:sym typeface="Futura Condensed" charset="0"/>
              </a:rPr>
              <a:t>BFUG chairing order and timeline</a:t>
            </a:r>
          </a:p>
        </p:txBody>
      </p:sp>
      <p:sp>
        <p:nvSpPr>
          <p:cNvPr id="16386" name="Rectangle 2"/>
          <p:cNvSpPr>
            <a:spLocks noGrp="1" noChangeArrowheads="1"/>
          </p:cNvSpPr>
          <p:nvPr>
            <p:ph idx="1"/>
          </p:nvPr>
        </p:nvSpPr>
        <p:spPr>
          <a:xfrm>
            <a:off x="0" y="1997075"/>
            <a:ext cx="12992100" cy="7756525"/>
          </a:xfrm>
        </p:spPr>
        <p:txBody>
          <a:bodyPr/>
          <a:lstStyle/>
          <a:p>
            <a:pPr marL="50800" indent="0" eaLnBrk="1" hangingPunct="1">
              <a:buFontTx/>
              <a:buNone/>
            </a:pPr>
            <a:endParaRPr lang="en-US" altLang="en-US" smtClean="0">
              <a:latin typeface="Candara" pitchFamily="34" charset="0"/>
            </a:endParaRPr>
          </a:p>
          <a:p>
            <a:pPr marL="50800" indent="0">
              <a:buFontTx/>
              <a:buNone/>
            </a:pPr>
            <a:r>
              <a:rPr lang="fr-FR" altLang="en-US" sz="2400" b="1" smtClean="0"/>
              <a:t>    </a:t>
            </a:r>
          </a:p>
          <a:p>
            <a:pPr marL="50800" indent="0">
              <a:buFontTx/>
              <a:buNone/>
            </a:pPr>
            <a:endParaRPr lang="fr-FR" altLang="en-US" sz="2400" b="1" smtClean="0">
              <a:latin typeface="Candara" pitchFamily="34" charset="0"/>
            </a:endParaRPr>
          </a:p>
          <a:p>
            <a:pPr marL="50800" indent="0">
              <a:buFontTx/>
              <a:buNone/>
            </a:pPr>
            <a:endParaRPr lang="fr-FR" altLang="en-US" sz="2400" b="1" smtClean="0">
              <a:latin typeface="Candara" pitchFamily="34" charset="0"/>
            </a:endParaRPr>
          </a:p>
          <a:p>
            <a:pPr marL="50800" indent="0">
              <a:buFontTx/>
              <a:buNone/>
            </a:pPr>
            <a:r>
              <a:rPr lang="fr-FR" altLang="en-US" sz="2000" b="1" smtClean="0">
                <a:latin typeface="Candara" pitchFamily="34" charset="0"/>
              </a:rPr>
              <a:t>	</a:t>
            </a:r>
          </a:p>
          <a:p>
            <a:pPr marL="50800" indent="0">
              <a:buFontTx/>
              <a:buNone/>
            </a:pPr>
            <a:r>
              <a:rPr lang="fr-FR" altLang="en-US" sz="2400" b="1" smtClean="0">
                <a:latin typeface="Candara" pitchFamily="34" charset="0"/>
              </a:rPr>
              <a:t>	</a:t>
            </a:r>
            <a:r>
              <a:rPr lang="fr-FR" altLang="en-US" sz="2800" b="1" smtClean="0">
                <a:latin typeface="Candara" pitchFamily="34" charset="0"/>
              </a:rPr>
              <a:t>BFUG Chairs:</a:t>
            </a:r>
          </a:p>
          <a:p>
            <a:pPr marL="50800" indent="0">
              <a:lnSpc>
                <a:spcPct val="60000"/>
              </a:lnSpc>
              <a:buFontTx/>
              <a:buNone/>
            </a:pPr>
            <a:r>
              <a:rPr lang="pl-PL" altLang="en-US" sz="2000" smtClean="0">
                <a:latin typeface="Candara" pitchFamily="34" charset="0"/>
              </a:rPr>
              <a:t>	</a:t>
            </a:r>
            <a:r>
              <a:rPr lang="pl-PL" altLang="en-US" sz="2400" i="1" smtClean="0">
                <a:latin typeface="Candara" pitchFamily="34" charset="0"/>
              </a:rPr>
              <a:t>1 July – 31 December 2012   	 Cyprus &amp; Bosnia and Herzegovina</a:t>
            </a:r>
          </a:p>
          <a:p>
            <a:pPr marL="50800" indent="0">
              <a:lnSpc>
                <a:spcPct val="60000"/>
              </a:lnSpc>
              <a:buFontTx/>
              <a:buNone/>
            </a:pPr>
            <a:r>
              <a:rPr lang="en-US" altLang="en-US" sz="2400" i="1" smtClean="0">
                <a:latin typeface="Candara" pitchFamily="34" charset="0"/>
              </a:rPr>
              <a:t>	1 January - 30 June 201         	Ireland &amp; Croatia</a:t>
            </a:r>
          </a:p>
          <a:p>
            <a:pPr marL="50800" indent="0">
              <a:lnSpc>
                <a:spcPct val="60000"/>
              </a:lnSpc>
              <a:buFontTx/>
              <a:buNone/>
            </a:pPr>
            <a:r>
              <a:rPr lang="en-US" altLang="en-US" sz="2400" i="1" smtClean="0">
                <a:latin typeface="Candara" pitchFamily="34" charset="0"/>
              </a:rPr>
              <a:t>	1 July – 31 December 2013    	 Lithuania &amp; Georgia</a:t>
            </a:r>
          </a:p>
          <a:p>
            <a:pPr marL="50800" indent="0">
              <a:lnSpc>
                <a:spcPct val="60000"/>
              </a:lnSpc>
              <a:buFontTx/>
              <a:buNone/>
            </a:pPr>
            <a:r>
              <a:rPr lang="en-US" altLang="en-US" sz="2400" i="1" smtClean="0">
                <a:latin typeface="Candara" pitchFamily="34" charset="0"/>
              </a:rPr>
              <a:t>	1 January - 30 June 2014       	 Greece &amp; Kazakhstan </a:t>
            </a:r>
          </a:p>
          <a:p>
            <a:pPr marL="50800" indent="0">
              <a:lnSpc>
                <a:spcPct val="60000"/>
              </a:lnSpc>
              <a:buFontTx/>
              <a:buNone/>
            </a:pPr>
            <a:r>
              <a:rPr lang="cs-CZ" altLang="en-US" sz="2400" i="1" smtClean="0">
                <a:latin typeface="Candara" pitchFamily="34" charset="0"/>
              </a:rPr>
              <a:t>	1 July – 31 December 2014    	 Italy &amp; Holy See</a:t>
            </a:r>
          </a:p>
          <a:p>
            <a:pPr marL="50800" indent="0">
              <a:lnSpc>
                <a:spcPct val="60000"/>
              </a:lnSpc>
              <a:buFontTx/>
              <a:buNone/>
            </a:pPr>
            <a:r>
              <a:rPr lang="en-US" altLang="en-US" sz="2400" i="1" smtClean="0">
                <a:latin typeface="Candara" pitchFamily="34" charset="0"/>
              </a:rPr>
              <a:t>	1 January - 30 June 2015         	Latvia &amp; Iceland</a:t>
            </a:r>
          </a:p>
          <a:p>
            <a:pPr marL="50800" indent="0">
              <a:lnSpc>
                <a:spcPct val="60000"/>
              </a:lnSpc>
              <a:buFontTx/>
              <a:buNone/>
            </a:pPr>
            <a:endParaRPr lang="en-US" altLang="en-US" sz="2400" i="1" smtClean="0">
              <a:latin typeface="Candara" pitchFamily="34" charset="0"/>
            </a:endParaRPr>
          </a:p>
          <a:p>
            <a:pPr marL="50800" indent="0">
              <a:buFontTx/>
              <a:buNone/>
            </a:pPr>
            <a:r>
              <a:rPr lang="pl-PL" altLang="en-US" sz="2400" b="1" smtClean="0">
                <a:latin typeface="Candara" pitchFamily="34" charset="0"/>
              </a:rPr>
              <a:t>	</a:t>
            </a:r>
            <a:r>
              <a:rPr lang="pl-PL" altLang="en-US" sz="2800" b="1" smtClean="0">
                <a:latin typeface="Candara" pitchFamily="34" charset="0"/>
              </a:rPr>
              <a:t>BFUG Vice-Chair:         Armenia</a:t>
            </a:r>
            <a:r>
              <a:rPr lang="pl-PL" altLang="en-US" sz="2800" smtClean="0">
                <a:latin typeface="Candara" pitchFamily="34" charset="0"/>
              </a:rPr>
              <a:t>       		 </a:t>
            </a:r>
            <a:r>
              <a:rPr lang="fr-FR" altLang="en-US" sz="2800" smtClean="0">
                <a:latin typeface="Candara" pitchFamily="34" charset="0"/>
              </a:rPr>
              <a:t>1 July 2012 –  30 </a:t>
            </a:r>
            <a:r>
              <a:rPr lang="en-US" altLang="en-US" sz="2800" smtClean="0">
                <a:latin typeface="Candara" pitchFamily="34" charset="0"/>
              </a:rPr>
              <a:t>June</a:t>
            </a:r>
            <a:r>
              <a:rPr lang="fr-FR" altLang="en-US" sz="2800" smtClean="0">
                <a:latin typeface="Candara" pitchFamily="34" charset="0"/>
              </a:rPr>
              <a:t> 2015 </a:t>
            </a:r>
          </a:p>
          <a:p>
            <a:pPr marL="50800" indent="0">
              <a:buFontTx/>
              <a:buNone/>
            </a:pPr>
            <a:r>
              <a:rPr lang="nl-NL" altLang="en-US" sz="2800" b="1" smtClean="0">
                <a:latin typeface="Candara" pitchFamily="34" charset="0"/>
              </a:rPr>
              <a:t>	</a:t>
            </a:r>
            <a:endParaRPr lang="en-US" altLang="en-US" sz="2800" smtClean="0">
              <a:latin typeface="Candara" pitchFamily="34" charset="0"/>
            </a:endParaRPr>
          </a:p>
          <a:p>
            <a:pPr marL="50800" indent="0" eaLnBrk="1" hangingPunct="1">
              <a:buFontTx/>
              <a:buBlip>
                <a:blip r:embed="rId3"/>
              </a:buBlip>
            </a:pPr>
            <a:endParaRPr lang="en-US" altLang="en-US" sz="2800" smtClean="0">
              <a:latin typeface="Candara" pitchFamily="34" charset="0"/>
            </a:endParaRPr>
          </a:p>
          <a:p>
            <a:pPr marL="50800" indent="0" eaLnBrk="1" hangingPunct="1">
              <a:buFontTx/>
              <a:buBlip>
                <a:blip r:embed="rId3"/>
              </a:buBlip>
            </a:pPr>
            <a:endParaRPr lang="en-US" altLang="en-US" sz="2400" smtClean="0">
              <a:latin typeface="Candara" pitchFamily="34" charset="0"/>
            </a:endParaRPr>
          </a:p>
          <a:p>
            <a:pPr marL="50800" indent="0" eaLnBrk="1" hangingPunct="1">
              <a:buFontTx/>
              <a:buBlip>
                <a:blip r:embed="rId3"/>
              </a:buBlip>
            </a:pPr>
            <a:endParaRPr lang="en-US" altLang="en-US" sz="2400" smtClean="0">
              <a:latin typeface="Candara" pitchFamily="34" charset="0"/>
            </a:endParaRPr>
          </a:p>
          <a:p>
            <a:pPr marL="50800" indent="0" eaLnBrk="1" hangingPunct="1">
              <a:buFontTx/>
              <a:buNone/>
            </a:pPr>
            <a:endParaRPr lang="en-US" altLang="en-US" smtClean="0">
              <a:latin typeface="Candara"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1246188" y="412750"/>
            <a:ext cx="10464800" cy="1871663"/>
          </a:xfrm>
        </p:spPr>
        <p:txBody>
          <a:bodyPr/>
          <a:lstStyle/>
          <a:p>
            <a:pPr algn="ctr" eaLnBrk="1" hangingPunct="1">
              <a:defRPr/>
            </a:pPr>
            <a:r>
              <a:rPr lang="en-US" sz="5400" dirty="0" smtClean="0">
                <a:latin typeface="Candara"/>
                <a:cs typeface="Candara"/>
                <a:sym typeface="Futura Condensed" charset="0"/>
              </a:rPr>
              <a:t>Main documents of </a:t>
            </a:r>
            <a:br>
              <a:rPr lang="en-US" sz="5400" dirty="0" smtClean="0">
                <a:latin typeface="Candara"/>
                <a:cs typeface="Candara"/>
                <a:sym typeface="Futura Condensed" charset="0"/>
              </a:rPr>
            </a:br>
            <a:r>
              <a:rPr lang="en-US" sz="5400" dirty="0" smtClean="0">
                <a:latin typeface="Candara"/>
                <a:cs typeface="Candara"/>
                <a:sym typeface="Futura Condensed" charset="0"/>
              </a:rPr>
              <a:t> Bucharest (2012)</a:t>
            </a:r>
          </a:p>
        </p:txBody>
      </p:sp>
      <p:sp>
        <p:nvSpPr>
          <p:cNvPr id="16386" name="Rectangle 2"/>
          <p:cNvSpPr>
            <a:spLocks noGrp="1" noChangeArrowheads="1"/>
          </p:cNvSpPr>
          <p:nvPr>
            <p:ph idx="1"/>
          </p:nvPr>
        </p:nvSpPr>
        <p:spPr>
          <a:xfrm>
            <a:off x="0" y="4445000"/>
            <a:ext cx="12992100" cy="4559300"/>
          </a:xfrm>
        </p:spPr>
        <p:txBody>
          <a:bodyPr/>
          <a:lstStyle/>
          <a:p>
            <a:pPr marL="50800" indent="0" eaLnBrk="1" hangingPunct="1">
              <a:buFontTx/>
              <a:buNone/>
            </a:pPr>
            <a:endParaRPr lang="en-US" altLang="en-US" smtClean="0">
              <a:latin typeface="Candara" pitchFamily="34" charset="0"/>
            </a:endParaRPr>
          </a:p>
          <a:p>
            <a:pPr marL="50800" indent="0" eaLnBrk="1" hangingPunct="1">
              <a:buFontTx/>
              <a:buBlip>
                <a:blip r:embed="rId3"/>
              </a:buBlip>
            </a:pPr>
            <a:r>
              <a:rPr lang="en-US" altLang="en-US" smtClean="0">
                <a:latin typeface="Candara" pitchFamily="34" charset="0"/>
              </a:rPr>
              <a:t>Bucharest Communiqué</a:t>
            </a:r>
          </a:p>
          <a:p>
            <a:pPr marL="50800" indent="0" eaLnBrk="1" hangingPunct="1">
              <a:buFontTx/>
              <a:buBlip>
                <a:blip r:embed="rId3"/>
              </a:buBlip>
            </a:pPr>
            <a:r>
              <a:rPr lang="en-US" altLang="en-US" smtClean="0">
                <a:latin typeface="Candara" pitchFamily="34" charset="0"/>
              </a:rPr>
              <a:t>Mobility Strategy 2020 for EHEA</a:t>
            </a:r>
          </a:p>
          <a:p>
            <a:pPr marL="50800" indent="0" eaLnBrk="1" hangingPunct="1">
              <a:buFontTx/>
              <a:buBlip>
                <a:blip r:embed="rId3"/>
              </a:buBlip>
            </a:pPr>
            <a:r>
              <a:rPr lang="en-US" altLang="en-US" smtClean="0">
                <a:latin typeface="Candara" pitchFamily="34" charset="0"/>
              </a:rPr>
              <a:t>Statement of the Third Policy  Forum </a:t>
            </a:r>
          </a:p>
          <a:p>
            <a:pPr marL="50800" indent="0" eaLnBrk="1" hangingPunct="1">
              <a:buFontTx/>
              <a:buBlip>
                <a:blip r:embed="rId3"/>
              </a:buBlip>
            </a:pPr>
            <a:endParaRPr lang="en-US" altLang="en-US" smtClean="0">
              <a:latin typeface="Candara" pitchFamily="34" charset="0"/>
            </a:endParaRPr>
          </a:p>
          <a:p>
            <a:pPr marL="50800" indent="0" eaLnBrk="1" hangingPunct="1">
              <a:buFontTx/>
              <a:buBlip>
                <a:blip r:embed="rId3"/>
              </a:buBlip>
            </a:pPr>
            <a:endParaRPr lang="en-US" altLang="en-US" smtClean="0">
              <a:latin typeface="Candara" pitchFamily="34" charset="0"/>
            </a:endParaRPr>
          </a:p>
          <a:p>
            <a:pPr marL="50800" indent="0" eaLnBrk="1" hangingPunct="1">
              <a:buFontTx/>
              <a:buNone/>
            </a:pPr>
            <a:endParaRPr lang="en-US" altLang="en-US" smtClean="0">
              <a:latin typeface="Candara"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1246188" y="412750"/>
            <a:ext cx="10464800" cy="1871663"/>
          </a:xfrm>
        </p:spPr>
        <p:txBody>
          <a:bodyPr/>
          <a:lstStyle/>
          <a:p>
            <a:pPr algn="ctr" eaLnBrk="1" hangingPunct="1"/>
            <a:r>
              <a:rPr lang="en-US" altLang="en-US" sz="5400" smtClean="0">
                <a:latin typeface="Candara" pitchFamily="34" charset="0"/>
              </a:rPr>
              <a:t>Main  targets of </a:t>
            </a:r>
            <a:br>
              <a:rPr lang="en-US" altLang="en-US" sz="5400" smtClean="0">
                <a:latin typeface="Candara" pitchFamily="34" charset="0"/>
              </a:rPr>
            </a:br>
            <a:r>
              <a:rPr lang="en-US" altLang="en-US" sz="5400" smtClean="0">
                <a:latin typeface="Candara" pitchFamily="34" charset="0"/>
              </a:rPr>
              <a:t> Bucharest Communiqué (2012)</a:t>
            </a:r>
          </a:p>
        </p:txBody>
      </p:sp>
      <p:sp>
        <p:nvSpPr>
          <p:cNvPr id="16386" name="Rectangle 2"/>
          <p:cNvSpPr>
            <a:spLocks noGrp="1" noChangeArrowheads="1"/>
          </p:cNvSpPr>
          <p:nvPr>
            <p:ph idx="1"/>
          </p:nvPr>
        </p:nvSpPr>
        <p:spPr>
          <a:xfrm>
            <a:off x="0" y="2781300"/>
            <a:ext cx="12992100" cy="6223000"/>
          </a:xfrm>
        </p:spPr>
        <p:txBody>
          <a:bodyPr/>
          <a:lstStyle/>
          <a:p>
            <a:pPr marL="1585913" eaLnBrk="1" hangingPunct="1">
              <a:buFontTx/>
              <a:buBlip>
                <a:blip r:embed="rId3"/>
              </a:buBlip>
              <a:defRPr/>
            </a:pPr>
            <a:r>
              <a:rPr lang="en-US" dirty="0">
                <a:latin typeface="Candara"/>
                <a:cs typeface="Candara"/>
                <a:sym typeface="Futura Condensed" charset="0"/>
              </a:rPr>
              <a:t>Quality higher education for  </a:t>
            </a:r>
            <a:r>
              <a:rPr lang="en-US" dirty="0" smtClean="0">
                <a:latin typeface="Candara"/>
                <a:cs typeface="Candara"/>
                <a:sym typeface="Futura Condensed" charset="0"/>
              </a:rPr>
              <a:t>all</a:t>
            </a:r>
          </a:p>
          <a:p>
            <a:pPr marL="1585913" eaLnBrk="1" hangingPunct="1">
              <a:buFontTx/>
              <a:buBlip>
                <a:blip r:embed="rId3"/>
              </a:buBlip>
              <a:defRPr/>
            </a:pPr>
            <a:r>
              <a:rPr lang="en-US" dirty="0">
                <a:latin typeface="Candara"/>
                <a:cs typeface="Candara"/>
                <a:sym typeface="Futura Condensed" charset="0"/>
              </a:rPr>
              <a:t>Enhancing graduates employability</a:t>
            </a:r>
          </a:p>
          <a:p>
            <a:pPr marL="1585913" eaLnBrk="1" hangingPunct="1">
              <a:buFontTx/>
              <a:buBlip>
                <a:blip r:embed="rId3"/>
              </a:buBlip>
              <a:defRPr/>
            </a:pPr>
            <a:r>
              <a:rPr lang="en-US" dirty="0">
                <a:latin typeface="Candara"/>
                <a:cs typeface="Candara"/>
                <a:sym typeface="Futura Condensed" charset="0"/>
              </a:rPr>
              <a:t>Strengthening mobility for better </a:t>
            </a:r>
            <a:r>
              <a:rPr lang="en-US" dirty="0" smtClean="0">
                <a:latin typeface="Candara"/>
                <a:cs typeface="Candara"/>
                <a:sym typeface="Futura Condensed" charset="0"/>
              </a:rPr>
              <a:t>learning</a:t>
            </a:r>
          </a:p>
          <a:p>
            <a:pPr marL="50800" indent="0" eaLnBrk="1" hangingPunct="1">
              <a:buFontTx/>
              <a:buNone/>
              <a:defRPr/>
            </a:pPr>
            <a:endParaRPr lang="en-US" dirty="0">
              <a:latin typeface="Candara"/>
              <a:cs typeface="Candara"/>
              <a:sym typeface="Futura Condensed"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5736" y="484312"/>
            <a:ext cx="11918554" cy="923330"/>
          </a:xfrm>
          <a:prstGeom prst="rect">
            <a:avLst/>
          </a:prstGeom>
          <a:noFill/>
        </p:spPr>
        <p:txBody>
          <a:bodyPr>
            <a:spAutoFit/>
          </a:bodyPr>
          <a:lstStyle/>
          <a:p>
            <a:pPr>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a:ea typeface="ヒラギノ角ゴ ProN W3" charset="0"/>
                <a:cs typeface="Candara"/>
                <a:sym typeface="Futura Condensed" charset="0"/>
              </a:rPr>
              <a:t>2012-2015 Work  Plan Structures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Futura Condensed" charset="0"/>
              <a:ea typeface="ヒラギノ角ゴ ProN W3" charset="0"/>
              <a:sym typeface="Futura Condensed" charset="0"/>
            </a:endParaRPr>
          </a:p>
        </p:txBody>
      </p:sp>
      <p:graphicFrame>
        <p:nvGraphicFramePr>
          <p:cNvPr id="6" name="Diagram 5"/>
          <p:cNvGraphicFramePr/>
          <p:nvPr/>
        </p:nvGraphicFramePr>
        <p:xfrm>
          <a:off x="0" y="2428528"/>
          <a:ext cx="13004800" cy="7325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Elbow Connector 6"/>
          <p:cNvCxnSpPr>
            <a:cxnSpLocks noChangeShapeType="1"/>
          </p:cNvCxnSpPr>
          <p:nvPr/>
        </p:nvCxnSpPr>
        <p:spPr bwMode="auto">
          <a:xfrm flipV="1">
            <a:off x="6215063" y="3005138"/>
            <a:ext cx="1655762" cy="871537"/>
          </a:xfrm>
          <a:prstGeom prst="bentConnector3">
            <a:avLst>
              <a:gd name="adj1" fmla="val 50000"/>
            </a:avLst>
          </a:prstGeom>
          <a:noFill/>
          <a:ln w="25400">
            <a:solidFill>
              <a:schemeClr val="accent1"/>
            </a:solidFill>
            <a:miter lim="800000"/>
            <a:headEnd type="triangle" w="lg" len="med"/>
            <a:tailEnd type="triangle" w="lg"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hoto - Horizontal">
  <a:themeElements>
    <a:clrScheme name="">
      <a:dk1>
        <a:srgbClr val="2D4141"/>
      </a:dk1>
      <a:lt1>
        <a:srgbClr val="D2BEBE"/>
      </a:lt1>
      <a:dk2>
        <a:srgbClr val="000000"/>
      </a:dk2>
      <a:lt2>
        <a:srgbClr val="808080"/>
      </a:lt2>
      <a:accent1>
        <a:srgbClr val="2B5046"/>
      </a:accent1>
      <a:accent2>
        <a:srgbClr val="333399"/>
      </a:accent2>
      <a:accent3>
        <a:srgbClr val="E5DBDB"/>
      </a:accent3>
      <a:accent4>
        <a:srgbClr val="253636"/>
      </a:accent4>
      <a:accent5>
        <a:srgbClr val="ACB3B0"/>
      </a:accent5>
      <a:accent6>
        <a:srgbClr val="2D2D8A"/>
      </a:accent6>
      <a:hlink>
        <a:srgbClr val="009999"/>
      </a:hlink>
      <a:folHlink>
        <a:srgbClr val="99CC00"/>
      </a:folHlink>
    </a:clrScheme>
    <a:fontScheme name="Photo - Horizontal">
      <a:majorFont>
        <a:latin typeface="Futura Condensed"/>
        <a:ea typeface="ヒラギノ角ゴ ProN W3"/>
        <a:cs typeface="ヒラギノ角ゴ ProN W3"/>
      </a:majorFont>
      <a:minorFont>
        <a:latin typeface="Futura Condensed"/>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B5046">
            <a:alpha val="32941"/>
          </a:srgbClr>
        </a:solidFill>
        <a:ln w="25400" cap="flat" cmpd="sng" algn="ctr">
          <a:solidFill>
            <a:srgbClr val="2D414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600" b="0" i="0" u="none" strike="noStrike" cap="none" normalizeH="0" baseline="0">
            <a:ln>
              <a:noFill/>
            </a:ln>
            <a:solidFill>
              <a:srgbClr val="2D4141"/>
            </a:solidFill>
            <a:effectLst/>
            <a:latin typeface="Futura Condensed" charset="0"/>
            <a:ea typeface="ヒラギノ角ゴ ProN W3" charset="0"/>
            <a:cs typeface="ヒラギノ角ゴ ProN W3" charset="0"/>
            <a:sym typeface="Futura Condensed" charset="0"/>
          </a:defRPr>
        </a:defPPr>
      </a:lstStyle>
    </a:spDef>
    <a:lnDef>
      <a:spPr bwMode="auto">
        <a:xfrm>
          <a:off x="0" y="0"/>
          <a:ext cx="1" cy="1"/>
        </a:xfrm>
        <a:custGeom>
          <a:avLst/>
          <a:gdLst/>
          <a:ahLst/>
          <a:cxnLst/>
          <a:rect l="0" t="0" r="0" b="0"/>
          <a:pathLst/>
        </a:custGeom>
        <a:solidFill>
          <a:srgbClr val="2B5046">
            <a:alpha val="32941"/>
          </a:srgbClr>
        </a:solidFill>
        <a:ln w="25400" cap="flat" cmpd="sng" algn="ctr">
          <a:solidFill>
            <a:srgbClr val="2D414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600" b="0" i="0" u="none" strike="noStrike" cap="none" normalizeH="0" baseline="0">
            <a:ln>
              <a:noFill/>
            </a:ln>
            <a:solidFill>
              <a:srgbClr val="2D4141"/>
            </a:solidFill>
            <a:effectLst/>
            <a:latin typeface="Futura Condensed" charset="0"/>
            <a:ea typeface="ヒラギノ角ゴ ProN W3" charset="0"/>
            <a:cs typeface="ヒラギノ角ゴ ProN W3" charset="0"/>
            <a:sym typeface="Futura Condensed"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
      <a:dk1>
        <a:srgbClr val="2D4141"/>
      </a:dk1>
      <a:lt1>
        <a:srgbClr val="D2BEBE"/>
      </a:lt1>
      <a:dk2>
        <a:srgbClr val="000000"/>
      </a:dk2>
      <a:lt2>
        <a:srgbClr val="808080"/>
      </a:lt2>
      <a:accent1>
        <a:srgbClr val="2B5046"/>
      </a:accent1>
      <a:accent2>
        <a:srgbClr val="333399"/>
      </a:accent2>
      <a:accent3>
        <a:srgbClr val="E5DBDB"/>
      </a:accent3>
      <a:accent4>
        <a:srgbClr val="253636"/>
      </a:accent4>
      <a:accent5>
        <a:srgbClr val="ACB3B0"/>
      </a:accent5>
      <a:accent6>
        <a:srgbClr val="2D2D8A"/>
      </a:accent6>
      <a:hlink>
        <a:srgbClr val="009999"/>
      </a:hlink>
      <a:folHlink>
        <a:srgbClr val="99CC00"/>
      </a:folHlink>
    </a:clrScheme>
    <a:fontScheme name="Blank">
      <a:majorFont>
        <a:latin typeface="Futura Condensed"/>
        <a:ea typeface="ヒラギノ角ゴ ProN W3"/>
        <a:cs typeface="ヒラギノ角ゴ ProN W3"/>
      </a:majorFont>
      <a:minorFont>
        <a:latin typeface="Futura Condensed"/>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B5046">
            <a:alpha val="32941"/>
          </a:srgbClr>
        </a:solidFill>
        <a:ln w="25400" cap="flat" cmpd="sng" algn="ctr">
          <a:solidFill>
            <a:srgbClr val="2D414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600" b="0" i="0" u="none" strike="noStrike" cap="none" normalizeH="0" baseline="0">
            <a:ln>
              <a:noFill/>
            </a:ln>
            <a:solidFill>
              <a:srgbClr val="2D4141"/>
            </a:solidFill>
            <a:effectLst/>
            <a:latin typeface="Futura Condensed" charset="0"/>
            <a:ea typeface="ヒラギノ角ゴ ProN W3" charset="0"/>
            <a:cs typeface="ヒラギノ角ゴ ProN W3" charset="0"/>
            <a:sym typeface="Futura Condensed" charset="0"/>
          </a:defRPr>
        </a:defPPr>
      </a:lstStyle>
    </a:spDef>
    <a:lnDef>
      <a:spPr bwMode="auto">
        <a:xfrm>
          <a:off x="0" y="0"/>
          <a:ext cx="1" cy="1"/>
        </a:xfrm>
        <a:custGeom>
          <a:avLst/>
          <a:gdLst/>
          <a:ahLst/>
          <a:cxnLst/>
          <a:rect l="0" t="0" r="0" b="0"/>
          <a:pathLst/>
        </a:custGeom>
        <a:solidFill>
          <a:srgbClr val="2B5046">
            <a:alpha val="32941"/>
          </a:srgbClr>
        </a:solidFill>
        <a:ln w="25400" cap="flat" cmpd="sng" algn="ctr">
          <a:solidFill>
            <a:srgbClr val="2D414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600" b="0" i="0" u="none" strike="noStrike" cap="none" normalizeH="0" baseline="0">
            <a:ln>
              <a:noFill/>
            </a:ln>
            <a:solidFill>
              <a:srgbClr val="2D4141"/>
            </a:solidFill>
            <a:effectLst/>
            <a:latin typeface="Futura Condensed" charset="0"/>
            <a:ea typeface="ヒラギノ角ゴ ProN W3" charset="0"/>
            <a:cs typeface="ヒラギノ角ゴ ProN W3" charset="0"/>
            <a:sym typeface="Futura Condensed"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mp; Bullets - Left">
  <a:themeElements>
    <a:clrScheme name="">
      <a:dk1>
        <a:srgbClr val="2D4141"/>
      </a:dk1>
      <a:lt1>
        <a:srgbClr val="D2BEBE"/>
      </a:lt1>
      <a:dk2>
        <a:srgbClr val="000000"/>
      </a:dk2>
      <a:lt2>
        <a:srgbClr val="808080"/>
      </a:lt2>
      <a:accent1>
        <a:srgbClr val="2B5046"/>
      </a:accent1>
      <a:accent2>
        <a:srgbClr val="333399"/>
      </a:accent2>
      <a:accent3>
        <a:srgbClr val="E5DBDB"/>
      </a:accent3>
      <a:accent4>
        <a:srgbClr val="253636"/>
      </a:accent4>
      <a:accent5>
        <a:srgbClr val="ACB3B0"/>
      </a:accent5>
      <a:accent6>
        <a:srgbClr val="2D2D8A"/>
      </a:accent6>
      <a:hlink>
        <a:srgbClr val="009999"/>
      </a:hlink>
      <a:folHlink>
        <a:srgbClr val="99CC00"/>
      </a:folHlink>
    </a:clrScheme>
    <a:fontScheme name="Title &amp; Bullets - Left">
      <a:majorFont>
        <a:latin typeface="Futura Condensed"/>
        <a:ea typeface="ヒラギノ角ゴ ProN W3"/>
        <a:cs typeface="ヒラギノ角ゴ ProN W3"/>
      </a:majorFont>
      <a:minorFont>
        <a:latin typeface="Futura Condensed"/>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B5046">
            <a:alpha val="32941"/>
          </a:srgbClr>
        </a:solidFill>
        <a:ln w="25400" cap="flat" cmpd="sng" algn="ctr">
          <a:solidFill>
            <a:srgbClr val="2D414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600" b="0" i="0" u="none" strike="noStrike" cap="none" normalizeH="0" baseline="0">
            <a:ln>
              <a:noFill/>
            </a:ln>
            <a:solidFill>
              <a:srgbClr val="2D4141"/>
            </a:solidFill>
            <a:effectLst/>
            <a:latin typeface="Futura Condensed" charset="0"/>
            <a:ea typeface="ヒラギノ角ゴ ProN W3" charset="0"/>
            <a:cs typeface="ヒラギノ角ゴ ProN W3" charset="0"/>
            <a:sym typeface="Futura Condensed" charset="0"/>
          </a:defRPr>
        </a:defPPr>
      </a:lstStyle>
    </a:spDef>
    <a:lnDef>
      <a:spPr bwMode="auto">
        <a:xfrm>
          <a:off x="0" y="0"/>
          <a:ext cx="1" cy="1"/>
        </a:xfrm>
        <a:custGeom>
          <a:avLst/>
          <a:gdLst/>
          <a:ahLst/>
          <a:cxnLst/>
          <a:rect l="0" t="0" r="0" b="0"/>
          <a:pathLst/>
        </a:custGeom>
        <a:solidFill>
          <a:srgbClr val="2B5046">
            <a:alpha val="32941"/>
          </a:srgbClr>
        </a:solidFill>
        <a:ln w="25400" cap="flat" cmpd="sng" algn="ctr">
          <a:solidFill>
            <a:srgbClr val="2D414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600" b="0" i="0" u="none" strike="noStrike" cap="none" normalizeH="0" baseline="0">
            <a:ln>
              <a:noFill/>
            </a:ln>
            <a:solidFill>
              <a:srgbClr val="2D4141"/>
            </a:solidFill>
            <a:effectLst/>
            <a:latin typeface="Futura Condensed" charset="0"/>
            <a:ea typeface="ヒラギノ角ゴ ProN W3" charset="0"/>
            <a:cs typeface="ヒラギノ角ゴ ProN W3" charset="0"/>
            <a:sym typeface="Futura Condensed"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 Top">
  <a:themeElements>
    <a:clrScheme name="">
      <a:dk1>
        <a:srgbClr val="2D4141"/>
      </a:dk1>
      <a:lt1>
        <a:srgbClr val="D2BEBE"/>
      </a:lt1>
      <a:dk2>
        <a:srgbClr val="000000"/>
      </a:dk2>
      <a:lt2>
        <a:srgbClr val="808080"/>
      </a:lt2>
      <a:accent1>
        <a:srgbClr val="2B5046"/>
      </a:accent1>
      <a:accent2>
        <a:srgbClr val="333399"/>
      </a:accent2>
      <a:accent3>
        <a:srgbClr val="E5DBDB"/>
      </a:accent3>
      <a:accent4>
        <a:srgbClr val="253636"/>
      </a:accent4>
      <a:accent5>
        <a:srgbClr val="ACB3B0"/>
      </a:accent5>
      <a:accent6>
        <a:srgbClr val="2D2D8A"/>
      </a:accent6>
      <a:hlink>
        <a:srgbClr val="009999"/>
      </a:hlink>
      <a:folHlink>
        <a:srgbClr val="99CC00"/>
      </a:folHlink>
    </a:clrScheme>
    <a:fontScheme name="Title - Top">
      <a:majorFont>
        <a:latin typeface="Futura Condensed"/>
        <a:ea typeface="ヒラギノ角ゴ ProN W3"/>
        <a:cs typeface="ヒラギノ角ゴ ProN W3"/>
      </a:majorFont>
      <a:minorFont>
        <a:latin typeface="Futura Condensed"/>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B5046">
            <a:alpha val="32941"/>
          </a:srgbClr>
        </a:solidFill>
        <a:ln w="25400" cap="flat" cmpd="sng" algn="ctr">
          <a:solidFill>
            <a:srgbClr val="2D414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600" b="0" i="0" u="none" strike="noStrike" cap="none" normalizeH="0" baseline="0">
            <a:ln>
              <a:noFill/>
            </a:ln>
            <a:solidFill>
              <a:srgbClr val="2D4141"/>
            </a:solidFill>
            <a:effectLst/>
            <a:latin typeface="Futura Condensed" charset="0"/>
            <a:ea typeface="ヒラギノ角ゴ ProN W3" charset="0"/>
            <a:cs typeface="ヒラギノ角ゴ ProN W3" charset="0"/>
            <a:sym typeface="Futura Condensed" charset="0"/>
          </a:defRPr>
        </a:defPPr>
      </a:lstStyle>
    </a:spDef>
    <a:lnDef>
      <a:spPr bwMode="auto">
        <a:xfrm>
          <a:off x="0" y="0"/>
          <a:ext cx="1" cy="1"/>
        </a:xfrm>
        <a:custGeom>
          <a:avLst/>
          <a:gdLst/>
          <a:ahLst/>
          <a:cxnLst/>
          <a:rect l="0" t="0" r="0" b="0"/>
          <a:pathLst/>
        </a:custGeom>
        <a:solidFill>
          <a:srgbClr val="2B5046">
            <a:alpha val="32941"/>
          </a:srgbClr>
        </a:solidFill>
        <a:ln w="25400" cap="flat" cmpd="sng" algn="ctr">
          <a:solidFill>
            <a:srgbClr val="2D414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600" b="0" i="0" u="none" strike="noStrike" cap="none" normalizeH="0" baseline="0">
            <a:ln>
              <a:noFill/>
            </a:ln>
            <a:solidFill>
              <a:srgbClr val="2D4141"/>
            </a:solidFill>
            <a:effectLst/>
            <a:latin typeface="Futura Condensed" charset="0"/>
            <a:ea typeface="ヒラギノ角ゴ ProN W3" charset="0"/>
            <a:cs typeface="ヒラギノ角ゴ ProN W3" charset="0"/>
            <a:sym typeface="Futura Condensed"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5551</TotalTime>
  <Pages>0</Pages>
  <Words>1626</Words>
  <Characters>0</Characters>
  <Application>Microsoft Office PowerPoint</Application>
  <PresentationFormat>Custom</PresentationFormat>
  <Lines>0</Lines>
  <Paragraphs>208</Paragraphs>
  <Slides>19</Slides>
  <Notes>18</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Photo - Horizontal</vt:lpstr>
      <vt:lpstr>Blank</vt:lpstr>
      <vt:lpstr>Title &amp; Bullets - Left</vt:lpstr>
      <vt:lpstr>Title - Top</vt:lpstr>
      <vt:lpstr>   Bologna Process after Bucharest: Challenges and expectations оf  2012-2015 BFUG  Work Plan   </vt:lpstr>
      <vt:lpstr>Phases of Bologna Process</vt:lpstr>
      <vt:lpstr>Evolutionary Progress</vt:lpstr>
      <vt:lpstr>European  Higher Education Area: Basics</vt:lpstr>
      <vt:lpstr>BFUG Secretariat</vt:lpstr>
      <vt:lpstr>BFUG chairing order and timeline</vt:lpstr>
      <vt:lpstr>Main documents of   Bucharest (2012)</vt:lpstr>
      <vt:lpstr>Main  targets of   Bucharest Communiqué (2012)</vt:lpstr>
      <vt:lpstr>PowerPoint Presentation</vt:lpstr>
      <vt:lpstr>Pathfinder Group of Automatic   Recognition</vt:lpstr>
      <vt:lpstr>Steering Committee on ESG Revision</vt:lpstr>
      <vt:lpstr>    Structural  Reforms WG </vt:lpstr>
      <vt:lpstr>Evolutionary Progress</vt:lpstr>
      <vt:lpstr>Social Dimension and Lifelong Learning WG (I)</vt:lpstr>
      <vt:lpstr>Social Dimension and LLL -Challenges</vt:lpstr>
      <vt:lpstr>Mobility and Internationalisation WG (I)</vt:lpstr>
      <vt:lpstr>Mobility and Internationalisation WG (II)</vt:lpstr>
      <vt:lpstr>Revision of  ECTS Users’ Guide</vt:lpstr>
      <vt:lpstr> www.ehea.info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Hayk Sargsyan</dc:creator>
  <cp:lastModifiedBy>Hayk Sargsyan</cp:lastModifiedBy>
  <cp:revision>258</cp:revision>
  <cp:lastPrinted>2013-05-06T11:54:43Z</cp:lastPrinted>
  <dcterms:modified xsi:type="dcterms:W3CDTF">2014-11-18T06:27:44Z</dcterms:modified>
</cp:coreProperties>
</file>