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9191"/>
    <a:srgbClr val="FFD13F"/>
    <a:srgbClr val="E47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1188" y="-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7C36-91E7-4335-8ADE-7ECC50DF623D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C60D-526E-4B97-8DEF-21C839C3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0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7C36-91E7-4335-8ADE-7ECC50DF623D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C60D-526E-4B97-8DEF-21C839C3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7C36-91E7-4335-8ADE-7ECC50DF623D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C60D-526E-4B97-8DEF-21C839C3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22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7C36-91E7-4335-8ADE-7ECC50DF623D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C60D-526E-4B97-8DEF-21C839C3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2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7C36-91E7-4335-8ADE-7ECC50DF623D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C60D-526E-4B97-8DEF-21C839C3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0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7C36-91E7-4335-8ADE-7ECC50DF623D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C60D-526E-4B97-8DEF-21C839C3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8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7C36-91E7-4335-8ADE-7ECC50DF623D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C60D-526E-4B97-8DEF-21C839C3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7C36-91E7-4335-8ADE-7ECC50DF623D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C60D-526E-4B97-8DEF-21C839C3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6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7C36-91E7-4335-8ADE-7ECC50DF623D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C60D-526E-4B97-8DEF-21C839C3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0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7C36-91E7-4335-8ADE-7ECC50DF623D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C60D-526E-4B97-8DEF-21C839C3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2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7C36-91E7-4335-8ADE-7ECC50DF623D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C60D-526E-4B97-8DEF-21C839C3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7C36-91E7-4335-8ADE-7ECC50DF623D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7C60D-526E-4B97-8DEF-21C839C3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1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43412" y="189523"/>
            <a:ext cx="6076187" cy="5840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BFUG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3744" y="5634209"/>
            <a:ext cx="432000" cy="2758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53744" y="6056801"/>
            <a:ext cx="432000" cy="275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1005" y="5665287"/>
            <a:ext cx="8883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b="1" dirty="0" err="1" smtClean="0"/>
              <a:t>Working</a:t>
            </a:r>
            <a:r>
              <a:rPr lang="fr-FR" sz="800" b="1" dirty="0" smtClean="0"/>
              <a:t> Group </a:t>
            </a:r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626864" y="6093280"/>
            <a:ext cx="5902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b="1" dirty="0" err="1" smtClean="0"/>
              <a:t>Subgroup</a:t>
            </a:r>
            <a:endParaRPr lang="en-US" sz="800" dirty="0"/>
          </a:p>
        </p:txBody>
      </p:sp>
      <p:sp>
        <p:nvSpPr>
          <p:cNvPr id="237" name="Rectangle 236"/>
          <p:cNvSpPr/>
          <p:nvPr/>
        </p:nvSpPr>
        <p:spPr>
          <a:xfrm>
            <a:off x="6328931" y="2234143"/>
            <a:ext cx="1911281" cy="25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R</a:t>
            </a:r>
            <a:r>
              <a:rPr lang="en-GB" sz="1400" dirty="0" smtClean="0">
                <a:solidFill>
                  <a:schemeClr val="tx1"/>
                </a:solidFill>
              </a:rPr>
              <a:t>ecognition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6328930" y="977521"/>
            <a:ext cx="1911281" cy="9574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Implementation of Structural Reforms 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4243412" y="977521"/>
            <a:ext cx="1911281" cy="9578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Monitoring 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8408318" y="976982"/>
            <a:ext cx="1911281" cy="9579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Cooperation with stakeholders on EHEA goals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0845649" y="976982"/>
            <a:ext cx="976902" cy="252862"/>
          </a:xfrm>
          <a:prstGeom prst="rect">
            <a:avLst/>
          </a:prstGeom>
          <a:solidFill>
            <a:srgbClr val="FEF9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NESSIE?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0845649" y="1364155"/>
            <a:ext cx="976902" cy="252862"/>
          </a:xfrm>
          <a:prstGeom prst="rect">
            <a:avLst/>
          </a:prstGeom>
          <a:solidFill>
            <a:srgbClr val="FEF9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NQF?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845649" y="1741369"/>
            <a:ext cx="976902" cy="252862"/>
          </a:xfrm>
          <a:prstGeom prst="rect">
            <a:avLst/>
          </a:prstGeom>
          <a:solidFill>
            <a:srgbClr val="FEF9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RPL?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328931" y="2755739"/>
            <a:ext cx="1911281" cy="4635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Qualifications framework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328930" y="3488894"/>
            <a:ext cx="1911281" cy="4635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Belarus Roadmap coordination </a:t>
            </a:r>
            <a:r>
              <a:rPr lang="en-US" sz="1400" dirty="0" smtClean="0">
                <a:solidFill>
                  <a:schemeClr val="tx1"/>
                </a:solidFill>
              </a:rPr>
              <a:t>group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699607" y="189523"/>
            <a:ext cx="2369568" cy="5840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BFUG Board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50313" y="189523"/>
            <a:ext cx="1350613" cy="5840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BFUG Secretariat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99607" y="973986"/>
            <a:ext cx="2369569" cy="9657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57463" y="973959"/>
            <a:ext cx="1354629" cy="9640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699606" y="997736"/>
            <a:ext cx="23695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u="sng" dirty="0" smtClean="0"/>
              <a:t>Tasks</a:t>
            </a:r>
            <a:r>
              <a:rPr lang="en-GB" sz="1400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Governance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Bologna Policy Forum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BFUG proceedings</a:t>
            </a:r>
            <a:endParaRPr lang="en-US" sz="1400" dirty="0"/>
          </a:p>
        </p:txBody>
      </p:sp>
      <p:sp>
        <p:nvSpPr>
          <p:cNvPr id="58" name="Rectangle 57"/>
          <p:cNvSpPr/>
          <p:nvPr/>
        </p:nvSpPr>
        <p:spPr>
          <a:xfrm>
            <a:off x="157463" y="1213179"/>
            <a:ext cx="13434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u="sng" dirty="0" smtClean="0"/>
              <a:t>Tasks</a:t>
            </a:r>
            <a:r>
              <a:rPr lang="en-GB" sz="1400" dirty="0" smtClean="0"/>
              <a:t>:</a:t>
            </a:r>
          </a:p>
          <a:p>
            <a:r>
              <a:rPr lang="en-GB" sz="1400" dirty="0" smtClean="0"/>
              <a:t>Communication</a:t>
            </a:r>
            <a:endParaRPr lang="en-US" sz="1400" dirty="0"/>
          </a:p>
        </p:txBody>
      </p:sp>
      <p:sp>
        <p:nvSpPr>
          <p:cNvPr id="59" name="Rectangle 58"/>
          <p:cNvSpPr/>
          <p:nvPr/>
        </p:nvSpPr>
        <p:spPr>
          <a:xfrm>
            <a:off x="8408318" y="2234661"/>
            <a:ext cx="1911282" cy="45391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8408318" y="2205704"/>
            <a:ext cx="205184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u="sng" dirty="0"/>
              <a:t>I</a:t>
            </a:r>
            <a:r>
              <a:rPr lang="en-GB" sz="1400" b="1" u="sng" dirty="0" smtClean="0"/>
              <a:t>nstruments</a:t>
            </a:r>
            <a:r>
              <a:rPr lang="en-GB" sz="1400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Conference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Seminar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PLA, …</a:t>
            </a:r>
          </a:p>
          <a:p>
            <a:r>
              <a:rPr lang="en-GB" sz="1400" b="1" u="sng" dirty="0" smtClean="0"/>
              <a:t>Topics</a:t>
            </a:r>
            <a:r>
              <a:rPr lang="en-GB" sz="1400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Pedagogical Innovation and </a:t>
            </a:r>
          </a:p>
          <a:p>
            <a:r>
              <a:rPr lang="en-GB" sz="1400" dirty="0" smtClean="0"/>
              <a:t>        Digital HE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EHEA-ERA / </a:t>
            </a:r>
          </a:p>
          <a:p>
            <a:r>
              <a:rPr lang="en-GB" sz="1400" dirty="0" smtClean="0"/>
              <a:t>        knowledge triangle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Social inclusion:</a:t>
            </a:r>
          </a:p>
          <a:p>
            <a:r>
              <a:rPr lang="en-GB" sz="1400" dirty="0"/>
              <a:t> </a:t>
            </a:r>
            <a:r>
              <a:rPr lang="en-GB" sz="1400" dirty="0" smtClean="0"/>
              <a:t>       gender balance /</a:t>
            </a:r>
          </a:p>
          <a:p>
            <a:r>
              <a:rPr lang="en-GB" sz="1400" dirty="0"/>
              <a:t> </a:t>
            </a:r>
            <a:r>
              <a:rPr lang="en-GB" sz="1400" dirty="0" smtClean="0"/>
              <a:t>      / widening  access/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Employability:</a:t>
            </a:r>
          </a:p>
          <a:p>
            <a:r>
              <a:rPr lang="en-GB" sz="1400" dirty="0" smtClean="0"/>
              <a:t>        VET vs HE /LLL/</a:t>
            </a:r>
          </a:p>
          <a:p>
            <a:r>
              <a:rPr lang="en-GB" sz="1400" dirty="0" smtClean="0"/>
              <a:t>        role  of the HE </a:t>
            </a:r>
            <a:r>
              <a:rPr lang="en-GB" sz="1400" dirty="0" smtClean="0"/>
              <a:t>in            economy  </a:t>
            </a:r>
            <a:r>
              <a:rPr lang="en-GB" sz="1400" dirty="0" smtClean="0"/>
              <a:t>and society/</a:t>
            </a:r>
          </a:p>
          <a:p>
            <a:r>
              <a:rPr lang="en-GB" sz="1400" dirty="0"/>
              <a:t> </a:t>
            </a:r>
            <a:r>
              <a:rPr lang="en-GB" sz="1400" dirty="0" smtClean="0"/>
              <a:t>       dialogue with the </a:t>
            </a:r>
          </a:p>
          <a:p>
            <a:r>
              <a:rPr lang="en-GB" sz="1400" dirty="0"/>
              <a:t> </a:t>
            </a:r>
            <a:r>
              <a:rPr lang="en-GB" sz="1400" dirty="0" smtClean="0"/>
              <a:t>       employers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International Cooperation of EHEA</a:t>
            </a:r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 smtClean="0"/>
          </a:p>
        </p:txBody>
      </p:sp>
      <p:sp>
        <p:nvSpPr>
          <p:cNvPr id="61" name="Rectangle 60"/>
          <p:cNvSpPr/>
          <p:nvPr/>
        </p:nvSpPr>
        <p:spPr>
          <a:xfrm>
            <a:off x="161761" y="6497955"/>
            <a:ext cx="432000" cy="2758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2848" y="6534440"/>
            <a:ext cx="5565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b="1" dirty="0" smtClean="0"/>
              <a:t>Network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470906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3F7CF842B0E24AA6C7C4E6F5B069E9" ma:contentTypeVersion="0" ma:contentTypeDescription="Create a new document." ma:contentTypeScope="" ma:versionID="a37dd0cda8e4ae079b85af4dfcd404b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E055EC-8470-4B88-9844-BF9C55D9B5DB}"/>
</file>

<file path=customXml/itemProps2.xml><?xml version="1.0" encoding="utf-8"?>
<ds:datastoreItem xmlns:ds="http://schemas.openxmlformats.org/officeDocument/2006/customXml" ds:itemID="{7B23FA86-FBB0-4484-BDC5-C55C7BCF1DC0}"/>
</file>

<file path=customXml/itemProps3.xml><?xml version="1.0" encoding="utf-8"?>
<ds:datastoreItem xmlns:ds="http://schemas.openxmlformats.org/officeDocument/2006/customXml" ds:itemID="{7F47ED24-B38C-45EE-B078-4F8510ABC09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CTIE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Kox</dc:creator>
  <cp:lastModifiedBy>Windows User</cp:lastModifiedBy>
  <cp:revision>103</cp:revision>
  <cp:lastPrinted>2015-06-08T12:02:20Z</cp:lastPrinted>
  <dcterms:created xsi:type="dcterms:W3CDTF">2015-03-25T15:23:14Z</dcterms:created>
  <dcterms:modified xsi:type="dcterms:W3CDTF">2015-06-18T14:13:28Z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0x010100C73F7CF842B0E24AA6C7C4E6F5B069E9</vt:lpwstr>
  </property>
</Properties>
</file>