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469" r:id="rId5"/>
    <p:sldId id="474" r:id="rId6"/>
    <p:sldId id="472" r:id="rId7"/>
    <p:sldId id="470" r:id="rId8"/>
    <p:sldId id="476" r:id="rId9"/>
    <p:sldId id="477" r:id="rId10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426F3-0CCB-4C52-A279-4B4F02C23C03}" v="1" dt="2022-10-21T12:25:43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enen Magalie" userId="f9755bf2-ac6a-469d-9fb5-dabc6354c67b" providerId="ADAL" clId="{E92F3328-B117-4A57-931B-BCBB8E988E0D}"/>
    <pc:docChg chg="custSel addSld delSld modSld">
      <pc:chgData name="Soenen Magalie" userId="f9755bf2-ac6a-469d-9fb5-dabc6354c67b" providerId="ADAL" clId="{E92F3328-B117-4A57-931B-BCBB8E988E0D}" dt="2022-01-21T10:48:57.908" v="1054" actId="20577"/>
      <pc:docMkLst>
        <pc:docMk/>
      </pc:docMkLst>
      <pc:sldChg chg="del">
        <pc:chgData name="Soenen Magalie" userId="f9755bf2-ac6a-469d-9fb5-dabc6354c67b" providerId="ADAL" clId="{E92F3328-B117-4A57-931B-BCBB8E988E0D}" dt="2022-01-21T08:27:41.311" v="6" actId="47"/>
        <pc:sldMkLst>
          <pc:docMk/>
          <pc:sldMk cId="2943151882" sldId="259"/>
        </pc:sldMkLst>
      </pc:sldChg>
      <pc:sldChg chg="del">
        <pc:chgData name="Soenen Magalie" userId="f9755bf2-ac6a-469d-9fb5-dabc6354c67b" providerId="ADAL" clId="{E92F3328-B117-4A57-931B-BCBB8E988E0D}" dt="2022-01-21T08:27:41.834" v="7" actId="47"/>
        <pc:sldMkLst>
          <pc:docMk/>
          <pc:sldMk cId="8887705" sldId="285"/>
        </pc:sldMkLst>
      </pc:sldChg>
      <pc:sldChg chg="del">
        <pc:chgData name="Soenen Magalie" userId="f9755bf2-ac6a-469d-9fb5-dabc6354c67b" providerId="ADAL" clId="{E92F3328-B117-4A57-931B-BCBB8E988E0D}" dt="2022-01-21T08:27:42.416" v="8" actId="47"/>
        <pc:sldMkLst>
          <pc:docMk/>
          <pc:sldMk cId="307740352" sldId="292"/>
        </pc:sldMkLst>
      </pc:sldChg>
      <pc:sldChg chg="modSp mod">
        <pc:chgData name="Soenen Magalie" userId="f9755bf2-ac6a-469d-9fb5-dabc6354c67b" providerId="ADAL" clId="{E92F3328-B117-4A57-931B-BCBB8E988E0D}" dt="2022-01-21T09:40:05.927" v="789" actId="1076"/>
        <pc:sldMkLst>
          <pc:docMk/>
          <pc:sldMk cId="180834009" sldId="461"/>
        </pc:sldMkLst>
        <pc:spChg chg="mod">
          <ac:chgData name="Soenen Magalie" userId="f9755bf2-ac6a-469d-9fb5-dabc6354c67b" providerId="ADAL" clId="{E92F3328-B117-4A57-931B-BCBB8E988E0D}" dt="2022-01-21T09:37:46.378" v="765" actId="20577"/>
          <ac:spMkLst>
            <pc:docMk/>
            <pc:sldMk cId="180834009" sldId="461"/>
            <ac:spMk id="19" creationId="{1135252E-09C8-45F7-A2F3-662B0CB4AEB4}"/>
          </ac:spMkLst>
        </pc:spChg>
        <pc:picChg chg="mod">
          <ac:chgData name="Soenen Magalie" userId="f9755bf2-ac6a-469d-9fb5-dabc6354c67b" providerId="ADAL" clId="{E92F3328-B117-4A57-931B-BCBB8E988E0D}" dt="2022-01-21T09:40:05.927" v="789" actId="1076"/>
          <ac:picMkLst>
            <pc:docMk/>
            <pc:sldMk cId="180834009" sldId="461"/>
            <ac:picMk id="16" creationId="{5348D501-DE2B-4C49-883C-15A7F230990E}"/>
          </ac:picMkLst>
        </pc:picChg>
      </pc:sldChg>
      <pc:sldChg chg="modSp mod">
        <pc:chgData name="Soenen Magalie" userId="f9755bf2-ac6a-469d-9fb5-dabc6354c67b" providerId="ADAL" clId="{E92F3328-B117-4A57-931B-BCBB8E988E0D}" dt="2022-01-21T09:40:02.589" v="788" actId="1076"/>
        <pc:sldMkLst>
          <pc:docMk/>
          <pc:sldMk cId="1562384471" sldId="469"/>
        </pc:sldMkLst>
        <pc:spChg chg="mod">
          <ac:chgData name="Soenen Magalie" userId="f9755bf2-ac6a-469d-9fb5-dabc6354c67b" providerId="ADAL" clId="{E92F3328-B117-4A57-931B-BCBB8E988E0D}" dt="2022-01-21T09:04:05.064" v="763" actId="20577"/>
          <ac:spMkLst>
            <pc:docMk/>
            <pc:sldMk cId="1562384471" sldId="469"/>
            <ac:spMk id="11" creationId="{F604A8F4-E8D9-423A-90E7-DAFE6C124EEC}"/>
          </ac:spMkLst>
        </pc:spChg>
        <pc:picChg chg="mod">
          <ac:chgData name="Soenen Magalie" userId="f9755bf2-ac6a-469d-9fb5-dabc6354c67b" providerId="ADAL" clId="{E92F3328-B117-4A57-931B-BCBB8E988E0D}" dt="2022-01-21T09:40:02.589" v="788" actId="1076"/>
          <ac:picMkLst>
            <pc:docMk/>
            <pc:sldMk cId="1562384471" sldId="469"/>
            <ac:picMk id="16" creationId="{5348D501-DE2B-4C49-883C-15A7F230990E}"/>
          </ac:picMkLst>
        </pc:picChg>
      </pc:sldChg>
      <pc:sldChg chg="modSp mod">
        <pc:chgData name="Soenen Magalie" userId="f9755bf2-ac6a-469d-9fb5-dabc6354c67b" providerId="ADAL" clId="{E92F3328-B117-4A57-931B-BCBB8E988E0D}" dt="2022-01-21T10:48:57.908" v="1054" actId="20577"/>
        <pc:sldMkLst>
          <pc:docMk/>
          <pc:sldMk cId="245117340" sldId="470"/>
        </pc:sldMkLst>
        <pc:spChg chg="mod">
          <ac:chgData name="Soenen Magalie" userId="f9755bf2-ac6a-469d-9fb5-dabc6354c67b" providerId="ADAL" clId="{E92F3328-B117-4A57-931B-BCBB8E988E0D}" dt="2022-01-21T10:48:57.908" v="1054" actId="20577"/>
          <ac:spMkLst>
            <pc:docMk/>
            <pc:sldMk cId="245117340" sldId="470"/>
            <ac:spMk id="19" creationId="{1135252E-09C8-45F7-A2F3-662B0CB4AEB4}"/>
          </ac:spMkLst>
        </pc:spChg>
        <pc:spChg chg="mod">
          <ac:chgData name="Soenen Magalie" userId="f9755bf2-ac6a-469d-9fb5-dabc6354c67b" providerId="ADAL" clId="{E92F3328-B117-4A57-931B-BCBB8E988E0D}" dt="2022-01-21T09:58:38.614" v="856" actId="122"/>
          <ac:spMkLst>
            <pc:docMk/>
            <pc:sldMk cId="245117340" sldId="470"/>
            <ac:spMk id="20" creationId="{D1F6BC50-D4F7-4D57-9262-1D6E06497FB0}"/>
          </ac:spMkLst>
        </pc:spChg>
        <pc:picChg chg="mod">
          <ac:chgData name="Soenen Magalie" userId="f9755bf2-ac6a-469d-9fb5-dabc6354c67b" providerId="ADAL" clId="{E92F3328-B117-4A57-931B-BCBB8E988E0D}" dt="2022-01-21T09:40:22.589" v="792" actId="1076"/>
          <ac:picMkLst>
            <pc:docMk/>
            <pc:sldMk cId="245117340" sldId="470"/>
            <ac:picMk id="16" creationId="{5348D501-DE2B-4C49-883C-15A7F230990E}"/>
          </ac:picMkLst>
        </pc:picChg>
      </pc:sldChg>
      <pc:sldChg chg="del">
        <pc:chgData name="Soenen Magalie" userId="f9755bf2-ac6a-469d-9fb5-dabc6354c67b" providerId="ADAL" clId="{E92F3328-B117-4A57-931B-BCBB8E988E0D}" dt="2022-01-21T08:27:38.956" v="5" actId="47"/>
        <pc:sldMkLst>
          <pc:docMk/>
          <pc:sldMk cId="276794478" sldId="471"/>
        </pc:sldMkLst>
      </pc:sldChg>
      <pc:sldChg chg="modSp add mod">
        <pc:chgData name="Soenen Magalie" userId="f9755bf2-ac6a-469d-9fb5-dabc6354c67b" providerId="ADAL" clId="{E92F3328-B117-4A57-931B-BCBB8E988E0D}" dt="2022-01-21T10:10:36.912" v="973" actId="6549"/>
        <pc:sldMkLst>
          <pc:docMk/>
          <pc:sldMk cId="636182157" sldId="471"/>
        </pc:sldMkLst>
        <pc:spChg chg="mod">
          <ac:chgData name="Soenen Magalie" userId="f9755bf2-ac6a-469d-9fb5-dabc6354c67b" providerId="ADAL" clId="{E92F3328-B117-4A57-931B-BCBB8E988E0D}" dt="2022-01-21T10:10:36.912" v="973" actId="6549"/>
          <ac:spMkLst>
            <pc:docMk/>
            <pc:sldMk cId="636182157" sldId="471"/>
            <ac:spMk id="19" creationId="{1135252E-09C8-45F7-A2F3-662B0CB4AEB4}"/>
          </ac:spMkLst>
        </pc:spChg>
        <pc:spChg chg="mod">
          <ac:chgData name="Soenen Magalie" userId="f9755bf2-ac6a-469d-9fb5-dabc6354c67b" providerId="ADAL" clId="{E92F3328-B117-4A57-931B-BCBB8E988E0D}" dt="2022-01-21T08:31:15.910" v="46" actId="20577"/>
          <ac:spMkLst>
            <pc:docMk/>
            <pc:sldMk cId="636182157" sldId="471"/>
            <ac:spMk id="20" creationId="{D1F6BC50-D4F7-4D57-9262-1D6E06497FB0}"/>
          </ac:spMkLst>
        </pc:spChg>
        <pc:picChg chg="mod">
          <ac:chgData name="Soenen Magalie" userId="f9755bf2-ac6a-469d-9fb5-dabc6354c67b" providerId="ADAL" clId="{E92F3328-B117-4A57-931B-BCBB8E988E0D}" dt="2022-01-21T09:40:13.430" v="790" actId="1076"/>
          <ac:picMkLst>
            <pc:docMk/>
            <pc:sldMk cId="636182157" sldId="471"/>
            <ac:picMk id="16" creationId="{5348D501-DE2B-4C49-883C-15A7F230990E}"/>
          </ac:picMkLst>
        </pc:picChg>
      </pc:sldChg>
      <pc:sldChg chg="modSp add mod">
        <pc:chgData name="Soenen Magalie" userId="f9755bf2-ac6a-469d-9fb5-dabc6354c67b" providerId="ADAL" clId="{E92F3328-B117-4A57-931B-BCBB8E988E0D}" dt="2022-01-21T09:47:27.039" v="839" actId="2711"/>
        <pc:sldMkLst>
          <pc:docMk/>
          <pc:sldMk cId="398137665" sldId="472"/>
        </pc:sldMkLst>
        <pc:spChg chg="mod">
          <ac:chgData name="Soenen Magalie" userId="f9755bf2-ac6a-469d-9fb5-dabc6354c67b" providerId="ADAL" clId="{E92F3328-B117-4A57-931B-BCBB8E988E0D}" dt="2022-01-21T09:47:27.039" v="839" actId="2711"/>
          <ac:spMkLst>
            <pc:docMk/>
            <pc:sldMk cId="398137665" sldId="472"/>
            <ac:spMk id="19" creationId="{1135252E-09C8-45F7-A2F3-662B0CB4AEB4}"/>
          </ac:spMkLst>
        </pc:spChg>
        <pc:picChg chg="mod">
          <ac:chgData name="Soenen Magalie" userId="f9755bf2-ac6a-469d-9fb5-dabc6354c67b" providerId="ADAL" clId="{E92F3328-B117-4A57-931B-BCBB8E988E0D}" dt="2022-01-21T09:40:16.759" v="791" actId="1076"/>
          <ac:picMkLst>
            <pc:docMk/>
            <pc:sldMk cId="398137665" sldId="472"/>
            <ac:picMk id="16" creationId="{5348D501-DE2B-4C49-883C-15A7F230990E}"/>
          </ac:picMkLst>
        </pc:picChg>
      </pc:sldChg>
    </pc:docChg>
  </pc:docChgLst>
  <pc:docChgLst>
    <pc:chgData name="Soenen Magalie" userId="f9755bf2-ac6a-469d-9fb5-dabc6354c67b" providerId="ADAL" clId="{AB9426F3-0CCB-4C52-A279-4B4F02C23C03}"/>
    <pc:docChg chg="undo custSel addSld delSld modSld sldOrd">
      <pc:chgData name="Soenen Magalie" userId="f9755bf2-ac6a-469d-9fb5-dabc6354c67b" providerId="ADAL" clId="{AB9426F3-0CCB-4C52-A279-4B4F02C23C03}" dt="2022-10-25T10:21:26.052" v="1118" actId="20577"/>
      <pc:docMkLst>
        <pc:docMk/>
      </pc:docMkLst>
      <pc:sldChg chg="modSp mod">
        <pc:chgData name="Soenen Magalie" userId="f9755bf2-ac6a-469d-9fb5-dabc6354c67b" providerId="ADAL" clId="{AB9426F3-0CCB-4C52-A279-4B4F02C23C03}" dt="2022-10-21T12:19:17.781" v="5" actId="20577"/>
        <pc:sldMkLst>
          <pc:docMk/>
          <pc:sldMk cId="1562384471" sldId="469"/>
        </pc:sldMkLst>
        <pc:spChg chg="mod">
          <ac:chgData name="Soenen Magalie" userId="f9755bf2-ac6a-469d-9fb5-dabc6354c67b" providerId="ADAL" clId="{AB9426F3-0CCB-4C52-A279-4B4F02C23C03}" dt="2022-10-21T12:19:17.781" v="5" actId="20577"/>
          <ac:spMkLst>
            <pc:docMk/>
            <pc:sldMk cId="1562384471" sldId="469"/>
            <ac:spMk id="11" creationId="{F604A8F4-E8D9-423A-90E7-DAFE6C124EEC}"/>
          </ac:spMkLst>
        </pc:spChg>
      </pc:sldChg>
      <pc:sldChg chg="addSp delSp modSp mod">
        <pc:chgData name="Soenen Magalie" userId="f9755bf2-ac6a-469d-9fb5-dabc6354c67b" providerId="ADAL" clId="{AB9426F3-0CCB-4C52-A279-4B4F02C23C03}" dt="2022-10-25T09:42:09.930" v="1069" actId="20577"/>
        <pc:sldMkLst>
          <pc:docMk/>
          <pc:sldMk cId="245117340" sldId="470"/>
        </pc:sldMkLst>
        <pc:spChg chg="add mod">
          <ac:chgData name="Soenen Magalie" userId="f9755bf2-ac6a-469d-9fb5-dabc6354c67b" providerId="ADAL" clId="{AB9426F3-0CCB-4C52-A279-4B4F02C23C03}" dt="2022-10-25T09:42:09.930" v="1069" actId="20577"/>
          <ac:spMkLst>
            <pc:docMk/>
            <pc:sldMk cId="245117340" sldId="470"/>
            <ac:spMk id="11" creationId="{A5C8F805-509E-4475-A07E-9F7EA346FC9A}"/>
          </ac:spMkLst>
        </pc:spChg>
        <pc:spChg chg="del mod">
          <ac:chgData name="Soenen Magalie" userId="f9755bf2-ac6a-469d-9fb5-dabc6354c67b" providerId="ADAL" clId="{AB9426F3-0CCB-4C52-A279-4B4F02C23C03}" dt="2022-10-21T12:25:41.821" v="76" actId="478"/>
          <ac:spMkLst>
            <pc:docMk/>
            <pc:sldMk cId="245117340" sldId="470"/>
            <ac:spMk id="19" creationId="{1135252E-09C8-45F7-A2F3-662B0CB4AEB4}"/>
          </ac:spMkLst>
        </pc:spChg>
        <pc:spChg chg="mod">
          <ac:chgData name="Soenen Magalie" userId="f9755bf2-ac6a-469d-9fb5-dabc6354c67b" providerId="ADAL" clId="{AB9426F3-0CCB-4C52-A279-4B4F02C23C03}" dt="2022-10-21T12:29:12.926" v="153" actId="1076"/>
          <ac:spMkLst>
            <pc:docMk/>
            <pc:sldMk cId="245117340" sldId="470"/>
            <ac:spMk id="20" creationId="{D1F6BC50-D4F7-4D57-9262-1D6E06497FB0}"/>
          </ac:spMkLst>
        </pc:spChg>
      </pc:sldChg>
      <pc:sldChg chg="modSp del mod">
        <pc:chgData name="Soenen Magalie" userId="f9755bf2-ac6a-469d-9fb5-dabc6354c67b" providerId="ADAL" clId="{AB9426F3-0CCB-4C52-A279-4B4F02C23C03}" dt="2022-10-21T12:23:59.381" v="63" actId="2696"/>
        <pc:sldMkLst>
          <pc:docMk/>
          <pc:sldMk cId="636182157" sldId="471"/>
        </pc:sldMkLst>
        <pc:spChg chg="mod">
          <ac:chgData name="Soenen Magalie" userId="f9755bf2-ac6a-469d-9fb5-dabc6354c67b" providerId="ADAL" clId="{AB9426F3-0CCB-4C52-A279-4B4F02C23C03}" dt="2022-10-21T12:20:51.037" v="6"/>
          <ac:spMkLst>
            <pc:docMk/>
            <pc:sldMk cId="636182157" sldId="471"/>
            <ac:spMk id="19" creationId="{1135252E-09C8-45F7-A2F3-662B0CB4AEB4}"/>
          </ac:spMkLst>
        </pc:spChg>
      </pc:sldChg>
      <pc:sldChg chg="modSp mod ord">
        <pc:chgData name="Soenen Magalie" userId="f9755bf2-ac6a-469d-9fb5-dabc6354c67b" providerId="ADAL" clId="{AB9426F3-0CCB-4C52-A279-4B4F02C23C03}" dt="2022-10-21T12:25:02.668" v="67" actId="207"/>
        <pc:sldMkLst>
          <pc:docMk/>
          <pc:sldMk cId="398137665" sldId="472"/>
        </pc:sldMkLst>
        <pc:spChg chg="mod">
          <ac:chgData name="Soenen Magalie" userId="f9755bf2-ac6a-469d-9fb5-dabc6354c67b" providerId="ADAL" clId="{AB9426F3-0CCB-4C52-A279-4B4F02C23C03}" dt="2022-10-21T12:25:02.668" v="67" actId="207"/>
          <ac:spMkLst>
            <pc:docMk/>
            <pc:sldMk cId="398137665" sldId="472"/>
            <ac:spMk id="19" creationId="{1135252E-09C8-45F7-A2F3-662B0CB4AEB4}"/>
          </ac:spMkLst>
        </pc:spChg>
      </pc:sldChg>
      <pc:sldChg chg="del">
        <pc:chgData name="Soenen Magalie" userId="f9755bf2-ac6a-469d-9fb5-dabc6354c67b" providerId="ADAL" clId="{AB9426F3-0CCB-4C52-A279-4B4F02C23C03}" dt="2022-10-21T12:43:46.541" v="936" actId="2696"/>
        <pc:sldMkLst>
          <pc:docMk/>
          <pc:sldMk cId="3508182706" sldId="473"/>
        </pc:sldMkLst>
      </pc:sldChg>
      <pc:sldChg chg="addSp delSp modSp add mod ord">
        <pc:chgData name="Soenen Magalie" userId="f9755bf2-ac6a-469d-9fb5-dabc6354c67b" providerId="ADAL" clId="{AB9426F3-0CCB-4C52-A279-4B4F02C23C03}" dt="2022-10-21T12:23:05.665" v="53"/>
        <pc:sldMkLst>
          <pc:docMk/>
          <pc:sldMk cId="219935370" sldId="474"/>
        </pc:sldMkLst>
        <pc:spChg chg="mod">
          <ac:chgData name="Soenen Magalie" userId="f9755bf2-ac6a-469d-9fb5-dabc6354c67b" providerId="ADAL" clId="{AB9426F3-0CCB-4C52-A279-4B4F02C23C03}" dt="2022-10-21T12:23:00.170" v="51" actId="14100"/>
          <ac:spMkLst>
            <pc:docMk/>
            <pc:sldMk cId="219935370" sldId="474"/>
            <ac:spMk id="19" creationId="{1135252E-09C8-45F7-A2F3-662B0CB4AEB4}"/>
          </ac:spMkLst>
        </pc:spChg>
        <pc:spChg chg="mod">
          <ac:chgData name="Soenen Magalie" userId="f9755bf2-ac6a-469d-9fb5-dabc6354c67b" providerId="ADAL" clId="{AB9426F3-0CCB-4C52-A279-4B4F02C23C03}" dt="2022-10-21T12:22:04.297" v="30" actId="1076"/>
          <ac:spMkLst>
            <pc:docMk/>
            <pc:sldMk cId="219935370" sldId="474"/>
            <ac:spMk id="20" creationId="{D1F6BC50-D4F7-4D57-9262-1D6E06497FB0}"/>
          </ac:spMkLst>
        </pc:spChg>
        <pc:grpChg chg="add del">
          <ac:chgData name="Soenen Magalie" userId="f9755bf2-ac6a-469d-9fb5-dabc6354c67b" providerId="ADAL" clId="{AB9426F3-0CCB-4C52-A279-4B4F02C23C03}" dt="2022-10-21T12:22:18.651" v="33" actId="478"/>
          <ac:grpSpMkLst>
            <pc:docMk/>
            <pc:sldMk cId="219935370" sldId="474"/>
            <ac:grpSpMk id="8" creationId="{00000000-0000-0000-0000-000000000000}"/>
          </ac:grpSpMkLst>
        </pc:grpChg>
      </pc:sldChg>
      <pc:sldChg chg="add del">
        <pc:chgData name="Soenen Magalie" userId="f9755bf2-ac6a-469d-9fb5-dabc6354c67b" providerId="ADAL" clId="{AB9426F3-0CCB-4C52-A279-4B4F02C23C03}" dt="2022-10-21T12:43:40.784" v="935" actId="2696"/>
        <pc:sldMkLst>
          <pc:docMk/>
          <pc:sldMk cId="3490957262" sldId="475"/>
        </pc:sldMkLst>
      </pc:sldChg>
      <pc:sldChg chg="add del">
        <pc:chgData name="Soenen Magalie" userId="f9755bf2-ac6a-469d-9fb5-dabc6354c67b" providerId="ADAL" clId="{AB9426F3-0CCB-4C52-A279-4B4F02C23C03}" dt="2022-10-21T12:24:01.256" v="64" actId="2696"/>
        <pc:sldMkLst>
          <pc:docMk/>
          <pc:sldMk cId="3633452999" sldId="475"/>
        </pc:sldMkLst>
      </pc:sldChg>
      <pc:sldChg chg="addSp delSp modSp add mod">
        <pc:chgData name="Soenen Magalie" userId="f9755bf2-ac6a-469d-9fb5-dabc6354c67b" providerId="ADAL" clId="{AB9426F3-0CCB-4C52-A279-4B4F02C23C03}" dt="2022-10-25T10:21:22.416" v="1117" actId="20577"/>
        <pc:sldMkLst>
          <pc:docMk/>
          <pc:sldMk cId="2725459105" sldId="476"/>
        </pc:sldMkLst>
        <pc:spChg chg="add del mod">
          <ac:chgData name="Soenen Magalie" userId="f9755bf2-ac6a-469d-9fb5-dabc6354c67b" providerId="ADAL" clId="{AB9426F3-0CCB-4C52-A279-4B4F02C23C03}" dt="2022-10-21T12:31:11.113" v="212" actId="478"/>
          <ac:spMkLst>
            <pc:docMk/>
            <pc:sldMk cId="2725459105" sldId="476"/>
            <ac:spMk id="4" creationId="{55E2E807-F6C0-45EA-89CB-54DF83324C39}"/>
          </ac:spMkLst>
        </pc:spChg>
        <pc:spChg chg="del">
          <ac:chgData name="Soenen Magalie" userId="f9755bf2-ac6a-469d-9fb5-dabc6354c67b" providerId="ADAL" clId="{AB9426F3-0CCB-4C52-A279-4B4F02C23C03}" dt="2022-10-21T12:31:01.590" v="210" actId="478"/>
          <ac:spMkLst>
            <pc:docMk/>
            <pc:sldMk cId="2725459105" sldId="476"/>
            <ac:spMk id="11" creationId="{A5C8F805-509E-4475-A07E-9F7EA346FC9A}"/>
          </ac:spMkLst>
        </pc:spChg>
        <pc:spChg chg="add mod">
          <ac:chgData name="Soenen Magalie" userId="f9755bf2-ac6a-469d-9fb5-dabc6354c67b" providerId="ADAL" clId="{AB9426F3-0CCB-4C52-A279-4B4F02C23C03}" dt="2022-10-25T10:21:22.416" v="1117" actId="20577"/>
          <ac:spMkLst>
            <pc:docMk/>
            <pc:sldMk cId="2725459105" sldId="476"/>
            <ac:spMk id="12" creationId="{6C5F3296-7482-442C-A42B-0A31344B6375}"/>
          </ac:spMkLst>
        </pc:spChg>
      </pc:sldChg>
      <pc:sldChg chg="modSp add mod">
        <pc:chgData name="Soenen Magalie" userId="f9755bf2-ac6a-469d-9fb5-dabc6354c67b" providerId="ADAL" clId="{AB9426F3-0CCB-4C52-A279-4B4F02C23C03}" dt="2022-10-25T10:21:26.052" v="1118" actId="20577"/>
        <pc:sldMkLst>
          <pc:docMk/>
          <pc:sldMk cId="2640226277" sldId="477"/>
        </pc:sldMkLst>
        <pc:spChg chg="mod">
          <ac:chgData name="Soenen Magalie" userId="f9755bf2-ac6a-469d-9fb5-dabc6354c67b" providerId="ADAL" clId="{AB9426F3-0CCB-4C52-A279-4B4F02C23C03}" dt="2022-10-25T10:21:26.052" v="1118" actId="20577"/>
          <ac:spMkLst>
            <pc:docMk/>
            <pc:sldMk cId="2640226277" sldId="477"/>
            <ac:spMk id="12" creationId="{6C5F3296-7482-442C-A42B-0A31344B6375}"/>
          </ac:spMkLst>
        </pc:spChg>
      </pc:sldChg>
    </pc:docChg>
  </pc:docChgLst>
  <pc:docChgLst>
    <pc:chgData name="Soenen Magalie" userId="f9755bf2-ac6a-469d-9fb5-dabc6354c67b" providerId="ADAL" clId="{BB8ACDF0-7D1B-43D5-A9F6-66B0F98D02B7}"/>
    <pc:docChg chg="custSel addSld delSld modSld">
      <pc:chgData name="Soenen Magalie" userId="f9755bf2-ac6a-469d-9fb5-dabc6354c67b" providerId="ADAL" clId="{BB8ACDF0-7D1B-43D5-A9F6-66B0F98D02B7}" dt="2022-03-29T10:08:15.036" v="745" actId="20577"/>
      <pc:docMkLst>
        <pc:docMk/>
      </pc:docMkLst>
      <pc:sldChg chg="del">
        <pc:chgData name="Soenen Magalie" userId="f9755bf2-ac6a-469d-9fb5-dabc6354c67b" providerId="ADAL" clId="{BB8ACDF0-7D1B-43D5-A9F6-66B0F98D02B7}" dt="2022-03-28T13:19:46.284" v="4" actId="2696"/>
        <pc:sldMkLst>
          <pc:docMk/>
          <pc:sldMk cId="180834009" sldId="461"/>
        </pc:sldMkLst>
      </pc:sldChg>
      <pc:sldChg chg="modSp mod">
        <pc:chgData name="Soenen Magalie" userId="f9755bf2-ac6a-469d-9fb5-dabc6354c67b" providerId="ADAL" clId="{BB8ACDF0-7D1B-43D5-A9F6-66B0F98D02B7}" dt="2022-03-28T13:19:33.540" v="3" actId="20577"/>
        <pc:sldMkLst>
          <pc:docMk/>
          <pc:sldMk cId="1562384471" sldId="469"/>
        </pc:sldMkLst>
        <pc:spChg chg="mod">
          <ac:chgData name="Soenen Magalie" userId="f9755bf2-ac6a-469d-9fb5-dabc6354c67b" providerId="ADAL" clId="{BB8ACDF0-7D1B-43D5-A9F6-66B0F98D02B7}" dt="2022-03-28T13:19:33.540" v="3" actId="20577"/>
          <ac:spMkLst>
            <pc:docMk/>
            <pc:sldMk cId="1562384471" sldId="469"/>
            <ac:spMk id="11" creationId="{F604A8F4-E8D9-423A-90E7-DAFE6C124EEC}"/>
          </ac:spMkLst>
        </pc:spChg>
      </pc:sldChg>
      <pc:sldChg chg="modSp mod">
        <pc:chgData name="Soenen Magalie" userId="f9755bf2-ac6a-469d-9fb5-dabc6354c67b" providerId="ADAL" clId="{BB8ACDF0-7D1B-43D5-A9F6-66B0F98D02B7}" dt="2022-03-29T09:36:07.313" v="513" actId="20577"/>
        <pc:sldMkLst>
          <pc:docMk/>
          <pc:sldMk cId="245117340" sldId="470"/>
        </pc:sldMkLst>
        <pc:spChg chg="mod">
          <ac:chgData name="Soenen Magalie" userId="f9755bf2-ac6a-469d-9fb5-dabc6354c67b" providerId="ADAL" clId="{BB8ACDF0-7D1B-43D5-A9F6-66B0F98D02B7}" dt="2022-03-29T09:36:07.313" v="513" actId="20577"/>
          <ac:spMkLst>
            <pc:docMk/>
            <pc:sldMk cId="245117340" sldId="470"/>
            <ac:spMk id="19" creationId="{1135252E-09C8-45F7-A2F3-662B0CB4AEB4}"/>
          </ac:spMkLst>
        </pc:spChg>
      </pc:sldChg>
      <pc:sldChg chg="modSp mod">
        <pc:chgData name="Soenen Magalie" userId="f9755bf2-ac6a-469d-9fb5-dabc6354c67b" providerId="ADAL" clId="{BB8ACDF0-7D1B-43D5-A9F6-66B0F98D02B7}" dt="2022-03-29T09:53:25.714" v="529" actId="20577"/>
        <pc:sldMkLst>
          <pc:docMk/>
          <pc:sldMk cId="636182157" sldId="471"/>
        </pc:sldMkLst>
        <pc:spChg chg="mod">
          <ac:chgData name="Soenen Magalie" userId="f9755bf2-ac6a-469d-9fb5-dabc6354c67b" providerId="ADAL" clId="{BB8ACDF0-7D1B-43D5-A9F6-66B0F98D02B7}" dt="2022-03-29T09:53:25.714" v="529" actId="20577"/>
          <ac:spMkLst>
            <pc:docMk/>
            <pc:sldMk cId="636182157" sldId="471"/>
            <ac:spMk id="19" creationId="{1135252E-09C8-45F7-A2F3-662B0CB4AEB4}"/>
          </ac:spMkLst>
        </pc:spChg>
      </pc:sldChg>
      <pc:sldChg chg="modSp mod">
        <pc:chgData name="Soenen Magalie" userId="f9755bf2-ac6a-469d-9fb5-dabc6354c67b" providerId="ADAL" clId="{BB8ACDF0-7D1B-43D5-A9F6-66B0F98D02B7}" dt="2022-03-28T13:21:41.507" v="34" actId="20577"/>
        <pc:sldMkLst>
          <pc:docMk/>
          <pc:sldMk cId="398137665" sldId="472"/>
        </pc:sldMkLst>
        <pc:spChg chg="mod">
          <ac:chgData name="Soenen Magalie" userId="f9755bf2-ac6a-469d-9fb5-dabc6354c67b" providerId="ADAL" clId="{BB8ACDF0-7D1B-43D5-A9F6-66B0F98D02B7}" dt="2022-03-28T13:21:41.507" v="34" actId="20577"/>
          <ac:spMkLst>
            <pc:docMk/>
            <pc:sldMk cId="398137665" sldId="472"/>
            <ac:spMk id="19" creationId="{1135252E-09C8-45F7-A2F3-662B0CB4AEB4}"/>
          </ac:spMkLst>
        </pc:spChg>
      </pc:sldChg>
      <pc:sldChg chg="modSp add mod">
        <pc:chgData name="Soenen Magalie" userId="f9755bf2-ac6a-469d-9fb5-dabc6354c67b" providerId="ADAL" clId="{BB8ACDF0-7D1B-43D5-A9F6-66B0F98D02B7}" dt="2022-03-29T10:08:15.036" v="745" actId="20577"/>
        <pc:sldMkLst>
          <pc:docMk/>
          <pc:sldMk cId="3508182706" sldId="473"/>
        </pc:sldMkLst>
        <pc:spChg chg="mod">
          <ac:chgData name="Soenen Magalie" userId="f9755bf2-ac6a-469d-9fb5-dabc6354c67b" providerId="ADAL" clId="{BB8ACDF0-7D1B-43D5-A9F6-66B0F98D02B7}" dt="2022-03-29T10:08:15.036" v="745" actId="20577"/>
          <ac:spMkLst>
            <pc:docMk/>
            <pc:sldMk cId="3508182706" sldId="473"/>
            <ac:spMk id="19" creationId="{1135252E-09C8-45F7-A2F3-662B0CB4AE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BF0D8-086C-4AAB-B6C7-808BC2E9C889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6D6A3-02D1-4341-9541-7C556BF9064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80560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4931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35489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7756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70845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49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35176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ADB13C-7535-4039-8EA8-C65CA25B5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A32F1A-D7B7-4F18-8EF8-D19773F5D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2C3DF4-21B4-4385-9DE4-2E1EBB34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FD3A23-013C-48F2-A504-502F7C69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B117E1-42AA-4A96-B6BA-FEFF48CF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350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6D6AF-DC1D-42E2-9EE0-89CDB3A35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F55BDAE-F9F0-4923-81F3-CDE81FA7A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10C2F3-B9A5-45F7-A238-6E18ADEF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35E526-A026-42C4-9456-A647E36BD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044E2A-8DF1-4AD4-A840-1DDF1AD4F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163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E3B676F-61D5-45AE-A077-5AE56CE85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A0D52F7-9503-4CBC-9438-27D978392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380AF5-6B04-45D1-9DCE-36765964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CA891E-CFAD-4F83-AA18-A42CF8A05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9BF3B2-2D8F-4E20-A80A-538561C5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87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384000" y="0"/>
            <a:ext cx="11808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nl-BE" dirty="0"/>
          </a:p>
        </p:txBody>
      </p:sp>
      <p:grpSp>
        <p:nvGrpSpPr>
          <p:cNvPr id="11" name="Groeperen 10"/>
          <p:cNvGrpSpPr/>
          <p:nvPr userDrawn="1"/>
        </p:nvGrpSpPr>
        <p:grpSpPr>
          <a:xfrm>
            <a:off x="384000" y="3402000"/>
            <a:ext cx="11808000" cy="3456000"/>
            <a:chOff x="288000" y="3402000"/>
            <a:chExt cx="8856000" cy="3456000"/>
          </a:xfrm>
        </p:grpSpPr>
        <p:sp>
          <p:nvSpPr>
            <p:cNvPr id="5" name="Rechthoek 4"/>
            <p:cNvSpPr/>
            <p:nvPr userDrawn="1"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  <p:sp>
          <p:nvSpPr>
            <p:cNvPr id="7" name="Rechthoekige driehoek 6"/>
            <p:cNvSpPr/>
            <p:nvPr userDrawn="1"/>
          </p:nvSpPr>
          <p:spPr>
            <a:xfrm flipH="1">
              <a:off x="288000" y="3402000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28001" y="756000"/>
            <a:ext cx="4915396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Regular" panose="00000500000000000000" pitchFamily="2" charset="0"/>
                <a:cs typeface="FlandersArtSans-Regular" panose="00000500000000000000" pitchFamily="2" charset="0"/>
              </a:defRPr>
            </a:lvl1pPr>
          </a:lstStyle>
          <a:p>
            <a:r>
              <a:rPr lang="nl-NL"/>
              <a:t>Titelstijl van model bewerken</a:t>
            </a:r>
            <a:endParaRPr lang="nl-BE" dirty="0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9168019" y="6336001"/>
            <a:ext cx="2855495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25/10/2022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01" y="5958000"/>
            <a:ext cx="2545116" cy="720000"/>
          </a:xfrm>
          <a:prstGeom prst="rect">
            <a:avLst/>
          </a:prstGeom>
        </p:spPr>
      </p:pic>
      <p:sp>
        <p:nvSpPr>
          <p:cNvPr id="12" name="Rechthoek 11"/>
          <p:cNvSpPr/>
          <p:nvPr userDrawn="1"/>
        </p:nvSpPr>
        <p:spPr>
          <a:xfrm>
            <a:off x="1" y="0"/>
            <a:ext cx="376276" cy="6858000"/>
          </a:xfrm>
          <a:prstGeom prst="rect">
            <a:avLst/>
          </a:prstGeom>
          <a:solidFill>
            <a:srgbClr val="543F5E"/>
          </a:solidFill>
          <a:ln>
            <a:solidFill>
              <a:srgbClr val="543F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86" y="6058528"/>
            <a:ext cx="2879996" cy="71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6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86237-EC6E-4DEE-8DF6-86B9623C2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DC4B9-0D55-44F2-A77F-5B7D6DC6E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709960-404C-4A10-8394-CE844BCCB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1F6E9B-ED8A-4252-9C61-4D0B9446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B44C40-1189-4677-84EA-3DC9CA65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603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931DA1-AFB7-4525-9DF0-8B3A36CA6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9EFFEB-E705-48AD-B6FB-5C756FF00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48980A-E6DF-40B7-94D7-13DA351F4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3E1340-CFCE-42E5-99BE-14375619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7988C8-3498-488E-9C03-2E76E626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359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CC64D-C78C-42B1-BC89-9E1CDEF04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F88A25-63FD-4839-87EC-60C802BF4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5C4D5FC-3A0B-45D0-8D60-BD9062300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41687D3-E006-468B-A007-9AC45B41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0803B3B-F903-4D71-A5EE-1BA85B78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6F3EA2-BE59-46A3-8D01-4E8B6A66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363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F0F68C-30BA-41A9-A90E-738A7F70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399969B-38E9-49F2-A31C-69D7E178C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BB4712C-E102-46D0-8F81-4C5C564AA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F5F26BD-3259-47DD-AAAE-6AD4F6B16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46DCEEE-E395-4013-B7C8-38956C4C9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10A4236-2299-4107-8365-C10E25EB4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6E46B56-4F8F-4847-8B4B-F15DDA74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7E364FD-3FA5-4D98-BF28-992E6C6B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6898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01D631-5516-486E-BE1E-C078AB073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4E0BBE7-6D79-41EC-8DC9-DB45B2745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C9D91CE-9B39-4664-AF3E-5AF1747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E4E532B-1671-4005-8CCC-B6A4CC3D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293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2FF8FAA-8EF2-4FDA-B4C8-9C4FB058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F634DC9-4D7A-4591-83B4-3C510167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EC51DC7-1A38-491E-A47C-DE2A3637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182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B8073B-83C0-4F47-BAD9-973AE84DE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E4EBF6-FBA3-4834-812C-2E3B4CD28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C68CB83-4C5C-49AC-9C43-03C316363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03B9D0-51D5-46E0-9F8A-3E3E95C2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75351E-9BB7-4180-9A25-EAEE6D9A4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2FE8F5-E5AD-48A3-AD1B-A019D3AD0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97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56D0D-4233-4C52-ADC7-4ABF81917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72EC5FA-1A31-4258-998B-C853C2E99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781BD37-18C0-4877-ABF1-5E21EA449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7C71DA-6D71-4275-A2C6-B1DE6F23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1605403-CE75-46A4-B2EA-A9EDAB6E7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604CBA-E069-4ABF-81F6-1CD9801B2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656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E3631B3-6A70-485E-834D-1F6BD6A38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2001F1-1FA5-483F-95EE-54846226A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E81E20-F241-4218-AEC2-58504E97B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B8B25-1CC3-47DD-931A-3FBC4431F827}" type="datetimeFigureOut">
              <a:rPr lang="nl-BE" smtClean="0"/>
              <a:t>25/10/2022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D1A09D-013E-4DE5-994A-4D00F83F0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9B52D3-6CA4-4215-A619-3210D0933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2322E-BA2B-49E5-B95C-123B2BF3DC3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5447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ehea.info/page-peer-group-C-QA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ehea.info/page-peer-group-C-QA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8120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700" y="5909054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942" y="5555874"/>
            <a:ext cx="914400" cy="1162350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F604A8F4-E8D9-423A-90E7-DAFE6C124EEC}"/>
              </a:ext>
            </a:extLst>
          </p:cNvPr>
          <p:cNvSpPr txBox="1"/>
          <p:nvPr/>
        </p:nvSpPr>
        <p:spPr>
          <a:xfrm>
            <a:off x="2618371" y="1773062"/>
            <a:ext cx="6828023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3600" dirty="0"/>
              <a:t>Update TPG C on </a:t>
            </a:r>
            <a:r>
              <a:rPr lang="nl-BE" sz="3600" dirty="0" err="1"/>
              <a:t>Quality</a:t>
            </a:r>
            <a:r>
              <a:rPr lang="nl-BE" sz="3600" dirty="0"/>
              <a:t> Assurance</a:t>
            </a:r>
          </a:p>
          <a:p>
            <a:pPr algn="ctr"/>
            <a:r>
              <a:rPr lang="nl-BE" sz="3600" dirty="0"/>
              <a:t>Magalie Soenen – co-</a:t>
            </a:r>
            <a:r>
              <a:rPr lang="nl-BE" sz="3600" dirty="0" err="1"/>
              <a:t>chair</a:t>
            </a:r>
            <a:endParaRPr lang="nl-BE" sz="3600" dirty="0"/>
          </a:p>
          <a:p>
            <a:pPr algn="ctr"/>
            <a:r>
              <a:rPr lang="nl-BE" sz="3600" dirty="0"/>
              <a:t>-</a:t>
            </a:r>
          </a:p>
          <a:p>
            <a:pPr algn="ctr"/>
            <a:r>
              <a:rPr lang="nl-BE" sz="3200" dirty="0"/>
              <a:t>BICG meeting </a:t>
            </a:r>
          </a:p>
          <a:p>
            <a:pPr algn="ctr"/>
            <a:r>
              <a:rPr lang="nl-BE" sz="3200" dirty="0"/>
              <a:t>25/10/2022</a:t>
            </a:r>
          </a:p>
        </p:txBody>
      </p:sp>
    </p:spTree>
    <p:extLst>
      <p:ext uri="{BB962C8B-B14F-4D97-AF65-F5344CB8AC3E}">
        <p14:creationId xmlns:p14="http://schemas.microsoft.com/office/powerpoint/2010/main" val="156238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9293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54" y="5977753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100" y="5565276"/>
            <a:ext cx="914400" cy="1162350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135252E-09C8-45F7-A2F3-662B0CB4AEB4}"/>
              </a:ext>
            </a:extLst>
          </p:cNvPr>
          <p:cNvSpPr txBox="1"/>
          <p:nvPr/>
        </p:nvSpPr>
        <p:spPr>
          <a:xfrm>
            <a:off x="1753299" y="1113203"/>
            <a:ext cx="86826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latin typeface="+mn-lt"/>
              </a:rPr>
              <a:t>Co-chairs: </a:t>
            </a:r>
            <a:r>
              <a:rPr lang="en-US" sz="1800" dirty="0">
                <a:latin typeface="+mn-lt"/>
              </a:rPr>
              <a:t>Belgium/Flemish Community, Romania, Kazakhstan</a:t>
            </a:r>
            <a:br>
              <a:rPr lang="en-US" sz="1800" dirty="0">
                <a:latin typeface="+mn-lt"/>
              </a:rPr>
            </a:br>
            <a:br>
              <a:rPr lang="en-US" sz="1800" b="1" dirty="0">
                <a:latin typeface="+mn-lt"/>
              </a:rPr>
            </a:br>
            <a:r>
              <a:rPr lang="en-US" sz="1800" b="1" dirty="0">
                <a:latin typeface="+mn-lt"/>
              </a:rPr>
              <a:t>Members – 47 </a:t>
            </a:r>
            <a:br>
              <a:rPr lang="en-US" sz="1800" b="1" dirty="0">
                <a:latin typeface="+mn-lt"/>
              </a:rPr>
            </a:br>
            <a:br>
              <a:rPr lang="en-US" sz="1800" b="1" dirty="0">
                <a:latin typeface="+mn-lt"/>
              </a:rPr>
            </a:br>
            <a:r>
              <a:rPr lang="en-US" sz="1800" b="1" dirty="0">
                <a:latin typeface="+mn-lt"/>
              </a:rPr>
              <a:t>42</a:t>
            </a:r>
            <a:r>
              <a:rPr lang="en-US" sz="1800" dirty="0">
                <a:latin typeface="+mn-lt"/>
              </a:rPr>
              <a:t> countries</a:t>
            </a:r>
            <a:br>
              <a:rPr lang="en-US" sz="1800" dirty="0">
                <a:latin typeface="+mn-lt"/>
              </a:rPr>
            </a:br>
            <a:r>
              <a:rPr lang="en-US" sz="1800" b="1" dirty="0">
                <a:latin typeface="+mn-lt"/>
              </a:rPr>
              <a:t>7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organisations</a:t>
            </a:r>
            <a:br>
              <a:rPr lang="en-US" sz="1800" dirty="0">
                <a:latin typeface="+mn-lt"/>
              </a:rPr>
            </a:br>
            <a:br>
              <a:rPr lang="en-US" sz="1800" dirty="0">
                <a:latin typeface="+mn-lt"/>
              </a:rPr>
            </a:br>
            <a:r>
              <a:rPr lang="en-US" sz="1800" b="1" dirty="0">
                <a:latin typeface="+mn-lt"/>
              </a:rPr>
              <a:t>Umbrella project: IMINQA </a:t>
            </a:r>
            <a:r>
              <a:rPr lang="en-US" sz="1800" dirty="0">
                <a:latin typeface="+mn-lt"/>
              </a:rPr>
              <a:t>– Implementation and Innovation in Quality Assurance through peer learning</a:t>
            </a:r>
            <a:br>
              <a:rPr lang="en-US" sz="1800" dirty="0">
                <a:latin typeface="+mn-lt"/>
              </a:rPr>
            </a:br>
            <a:r>
              <a:rPr lang="en-US" sz="1800" b="1" dirty="0">
                <a:latin typeface="+mn-lt"/>
              </a:rPr>
              <a:t>Coordinator: </a:t>
            </a:r>
            <a:r>
              <a:rPr lang="en-US" sz="1800" dirty="0">
                <a:latin typeface="+mn-lt"/>
              </a:rPr>
              <a:t>Ministry of Education and Training (BE/FL)</a:t>
            </a:r>
            <a:br>
              <a:rPr lang="en-US" sz="1800" dirty="0">
                <a:latin typeface="+mn-lt"/>
              </a:rPr>
            </a:br>
            <a:r>
              <a:rPr lang="en-US" b="1" dirty="0">
                <a:latin typeface="+mn-lt"/>
              </a:rPr>
              <a:t>Partners:</a:t>
            </a:r>
            <a:r>
              <a:rPr lang="en-US" dirty="0">
                <a:latin typeface="+mn-lt"/>
              </a:rPr>
              <a:t> ARACIS (RO), ENQA, EQAR</a:t>
            </a:r>
            <a:r>
              <a:rPr lang="nl-BE" dirty="0">
                <a:latin typeface="+mn-lt"/>
              </a:rPr>
              <a:t> </a:t>
            </a:r>
            <a:br>
              <a:rPr lang="nl-BE" dirty="0"/>
            </a:br>
            <a:r>
              <a:rPr lang="nl-BE" b="1" dirty="0"/>
              <a:t>Experts:</a:t>
            </a:r>
            <a:r>
              <a:rPr lang="nl-BE" dirty="0"/>
              <a:t> </a:t>
            </a:r>
            <a:r>
              <a:rPr lang="en-US" dirty="0">
                <a:latin typeface="+mn-lt"/>
              </a:rPr>
              <a:t>Third co-chair (KZ) involved as expert. Three other experts </a:t>
            </a:r>
            <a:r>
              <a:rPr lang="en-US" sz="1800" dirty="0">
                <a:latin typeface="+mn-lt"/>
              </a:rPr>
              <a:t>from Belgium/Flemish Community, Romania and EUA</a:t>
            </a:r>
            <a:endParaRPr lang="nl-BE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3152502" y="359971"/>
            <a:ext cx="588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/>
              <a:t>Composition</a:t>
            </a:r>
            <a:r>
              <a:rPr lang="nl-BE" sz="2400" dirty="0"/>
              <a:t> of </a:t>
            </a:r>
            <a:r>
              <a:rPr lang="nl-BE" sz="2400" dirty="0" err="1"/>
              <a:t>Thematic</a:t>
            </a:r>
            <a:r>
              <a:rPr lang="nl-BE" sz="2400" dirty="0"/>
              <a:t> Peer Group C on QA</a:t>
            </a:r>
          </a:p>
        </p:txBody>
      </p:sp>
    </p:spTree>
    <p:extLst>
      <p:ext uri="{BB962C8B-B14F-4D97-AF65-F5344CB8AC3E}">
        <p14:creationId xmlns:p14="http://schemas.microsoft.com/office/powerpoint/2010/main" val="219935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9293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54" y="5977753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100" y="5565276"/>
            <a:ext cx="914400" cy="1162350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135252E-09C8-45F7-A2F3-662B0CB4AEB4}"/>
              </a:ext>
            </a:extLst>
          </p:cNvPr>
          <p:cNvSpPr txBox="1"/>
          <p:nvPr/>
        </p:nvSpPr>
        <p:spPr>
          <a:xfrm>
            <a:off x="2581300" y="1079647"/>
            <a:ext cx="729026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/>
              <a:t>Thematic</a:t>
            </a:r>
            <a:r>
              <a:rPr lang="nl-BE" b="1" dirty="0"/>
              <a:t> </a:t>
            </a:r>
            <a:r>
              <a:rPr lang="nl-BE" b="1" dirty="0" err="1"/>
              <a:t>orientations</a:t>
            </a:r>
            <a:endParaRPr lang="nl-BE" b="1" dirty="0"/>
          </a:p>
          <a:p>
            <a:endParaRPr lang="nl-BE" dirty="0"/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Legislative framework in line with the ESG</a:t>
            </a:r>
            <a:endParaRPr lang="nl-B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Internal quality assurance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Enhancement-oriented use of the ESG</a:t>
            </a:r>
            <a:endParaRPr lang="nl-B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European Approach for Quality Assurance of Joint Programmes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Cross-border Quality Assurance</a:t>
            </a:r>
          </a:p>
          <a:p>
            <a:pPr lvl="0"/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Quality assurance of micro-credentials </a:t>
            </a:r>
          </a:p>
          <a:p>
            <a:pPr marL="285750" lvl="0" indent="-285750">
              <a:buFontTx/>
              <a:buChar char="-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Quality assurance of European Universities</a:t>
            </a:r>
          </a:p>
          <a:p>
            <a:pPr marL="285750" lvl="0" indent="-285750">
              <a:buFontTx/>
              <a:buChar char="-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Digitalisation of quality assurance processes</a:t>
            </a:r>
          </a:p>
          <a:p>
            <a:pPr marL="285750" lvl="0" indent="-285750">
              <a:buFontTx/>
              <a:buChar char="-"/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b="1" dirty="0">
                <a:latin typeface="+mn-lt"/>
              </a:rPr>
              <a:t>Work plan: </a:t>
            </a:r>
            <a:r>
              <a:rPr lang="en-US" sz="2000" dirty="0">
                <a:latin typeface="+mn-lt"/>
                <a:hlinkClick r:id="rId5"/>
              </a:rPr>
              <a:t>http://ehea.info/page-peer-group-C-QA</a:t>
            </a:r>
            <a:r>
              <a:rPr lang="en-US" sz="2000" dirty="0">
                <a:latin typeface="+mn-lt"/>
              </a:rPr>
              <a:t> </a:t>
            </a:r>
            <a:br>
              <a:rPr lang="en-US" sz="2000" dirty="0">
                <a:latin typeface="+mn-lt"/>
              </a:rPr>
            </a:br>
            <a:r>
              <a:rPr lang="en-US" sz="1800" dirty="0">
                <a:latin typeface="+mn-lt"/>
              </a:rPr>
              <a:t>(35 countries OK, 2 countries partly filled, 5 countries not filled)</a:t>
            </a:r>
            <a:br>
              <a:rPr lang="en-US" sz="2000" dirty="0">
                <a:latin typeface="+mn-lt"/>
              </a:rPr>
            </a:br>
            <a:endParaRPr lang="nl-BE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2897047" y="304564"/>
            <a:ext cx="5720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/>
              <a:t>Action plan of </a:t>
            </a:r>
            <a:r>
              <a:rPr lang="nl-BE" sz="2400" dirty="0" err="1"/>
              <a:t>Thematic</a:t>
            </a:r>
            <a:r>
              <a:rPr lang="nl-BE" sz="2400" dirty="0"/>
              <a:t> Peer Group C on QA</a:t>
            </a:r>
          </a:p>
        </p:txBody>
      </p:sp>
    </p:spTree>
    <p:extLst>
      <p:ext uri="{BB962C8B-B14F-4D97-AF65-F5344CB8AC3E}">
        <p14:creationId xmlns:p14="http://schemas.microsoft.com/office/powerpoint/2010/main" val="39813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9293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10" y="5932870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540" y="5555874"/>
            <a:ext cx="914400" cy="1162350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3483308" y="292646"/>
            <a:ext cx="5535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2400" dirty="0"/>
              <a:t>Activities of </a:t>
            </a:r>
            <a:r>
              <a:rPr lang="nl-BE" sz="2400" dirty="0" err="1"/>
              <a:t>Thematic</a:t>
            </a:r>
            <a:r>
              <a:rPr lang="nl-BE" sz="2400" dirty="0"/>
              <a:t> Peer Group C on QA</a:t>
            </a: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A5C8F805-509E-4475-A07E-9F7EA346F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0568" y="1181871"/>
            <a:ext cx="10832143" cy="5309768"/>
          </a:xfrm>
        </p:spPr>
        <p:txBody>
          <a:bodyPr rtlCol="0">
            <a:normAutofit fontScale="90000"/>
          </a:bodyPr>
          <a:lstStyle/>
          <a:p>
            <a:pPr marL="914400" lvl="1"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AT" sz="2200" b="1" dirty="0">
                <a:solidFill>
                  <a:schemeClr val="tx1"/>
                </a:solidFill>
                <a:latin typeface="+mn-lt"/>
              </a:rPr>
              <a:t>6 TPG </a:t>
            </a:r>
            <a:r>
              <a:rPr lang="de-AT" sz="2200" b="1" dirty="0" err="1">
                <a:solidFill>
                  <a:schemeClr val="tx1"/>
                </a:solidFill>
                <a:latin typeface="+mn-lt"/>
              </a:rPr>
              <a:t>meetings</a:t>
            </a:r>
            <a:r>
              <a:rPr lang="de-AT" sz="2200" dirty="0">
                <a:solidFill>
                  <a:schemeClr val="tx1"/>
                </a:solidFill>
                <a:latin typeface="+mn-lt"/>
              </a:rPr>
              <a:t> for all </a:t>
            </a:r>
            <a:r>
              <a:rPr lang="de-AT" sz="2200" dirty="0" err="1">
                <a:solidFill>
                  <a:schemeClr val="tx1"/>
                </a:solidFill>
                <a:latin typeface="+mn-lt"/>
              </a:rPr>
              <a:t>members</a:t>
            </a:r>
            <a:r>
              <a:rPr lang="de-AT" sz="2200" dirty="0">
                <a:solidFill>
                  <a:schemeClr val="tx1"/>
                </a:solidFill>
                <a:latin typeface="+mn-lt"/>
              </a:rPr>
              <a:t> (4 </a:t>
            </a:r>
            <a:r>
              <a:rPr lang="de-AT" sz="2200" dirty="0" err="1">
                <a:solidFill>
                  <a:schemeClr val="tx1"/>
                </a:solidFill>
                <a:latin typeface="+mn-lt"/>
              </a:rPr>
              <a:t>physical</a:t>
            </a:r>
            <a:r>
              <a:rPr lang="de-AT" sz="2200" dirty="0">
                <a:solidFill>
                  <a:schemeClr val="tx1"/>
                </a:solidFill>
                <a:latin typeface="+mn-lt"/>
              </a:rPr>
              <a:t>, 2 online </a:t>
            </a:r>
            <a:r>
              <a:rPr lang="de-AT" sz="2200" dirty="0" err="1">
                <a:solidFill>
                  <a:schemeClr val="tx1"/>
                </a:solidFill>
                <a:latin typeface="+mn-lt"/>
              </a:rPr>
              <a:t>meetings</a:t>
            </a:r>
            <a:r>
              <a:rPr lang="de-AT" sz="2200" dirty="0">
                <a:solidFill>
                  <a:schemeClr val="tx1"/>
                </a:solidFill>
                <a:latin typeface="+mn-lt"/>
              </a:rPr>
              <a:t>): </a:t>
            </a:r>
            <a:br>
              <a:rPr lang="de-AT" sz="2200" dirty="0">
                <a:solidFill>
                  <a:schemeClr val="tx1"/>
                </a:solidFill>
                <a:latin typeface="+mn-lt"/>
              </a:rPr>
            </a:br>
            <a:r>
              <a:rPr lang="de-AT" sz="2200" b="1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- Kick-off 30 June 2021 – online</a:t>
            </a:r>
            <a:br>
              <a:rPr lang="de-AT" sz="2000" b="1" i="1" dirty="0">
                <a:solidFill>
                  <a:schemeClr val="tx1"/>
                </a:solidFill>
                <a:latin typeface="+mn-lt"/>
              </a:rPr>
            </a:br>
            <a:r>
              <a:rPr lang="de-AT" sz="2000" b="1" i="1" dirty="0">
                <a:solidFill>
                  <a:schemeClr val="tx1"/>
                </a:solidFill>
                <a:latin typeface="+mn-lt"/>
              </a:rPr>
              <a:t>	- 1st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meeting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: 17,18 </a:t>
            </a:r>
            <a:r>
              <a:rPr lang="en-US" sz="2000" b="1" i="1" dirty="0">
                <a:solidFill>
                  <a:schemeClr val="tx1"/>
                </a:solidFill>
                <a:latin typeface="+mn-lt"/>
              </a:rPr>
              <a:t>May 2022, Leuven, BE/FL</a:t>
            </a:r>
            <a:br>
              <a:rPr lang="en-US" sz="2000" dirty="0">
                <a:solidFill>
                  <a:schemeClr val="tx1"/>
                </a:solidFill>
                <a:latin typeface="+mn-lt"/>
              </a:rPr>
            </a:br>
            <a:r>
              <a:rPr lang="en-US" sz="2000" dirty="0">
                <a:solidFill>
                  <a:schemeClr val="tx1"/>
                </a:solidFill>
                <a:latin typeface="+mn-lt"/>
              </a:rPr>
              <a:t>	- 2</a:t>
            </a:r>
            <a:r>
              <a:rPr lang="en-US" sz="2000" baseline="30000" dirty="0">
                <a:solidFill>
                  <a:schemeClr val="tx1"/>
                </a:solidFill>
                <a:latin typeface="+mn-lt"/>
              </a:rPr>
              <a:t>nd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meeting: 30 November 2022 – online </a:t>
            </a:r>
            <a:br>
              <a:rPr lang="en-US" sz="2000" dirty="0">
                <a:solidFill>
                  <a:schemeClr val="tx1"/>
                </a:solidFill>
                <a:latin typeface="+mn-lt"/>
              </a:rPr>
            </a:br>
            <a:r>
              <a:rPr lang="en-US" sz="2000" dirty="0">
                <a:solidFill>
                  <a:schemeClr val="tx1"/>
                </a:solidFill>
                <a:latin typeface="+mn-lt"/>
              </a:rPr>
              <a:t>	- 3</a:t>
            </a:r>
            <a:r>
              <a:rPr lang="en-US" sz="2000" baseline="30000" dirty="0">
                <a:solidFill>
                  <a:schemeClr val="tx1"/>
                </a:solidFill>
                <a:latin typeface="+mn-lt"/>
              </a:rPr>
              <a:t>rd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meeting: May 2023 - Kazakhstan</a:t>
            </a:r>
            <a:br>
              <a:rPr lang="en-US" sz="22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de-AT" sz="2200" b="1" dirty="0">
                <a:solidFill>
                  <a:schemeClr val="tx1"/>
                </a:solidFill>
                <a:latin typeface="+mn-lt"/>
              </a:rPr>
              <a:t>3 PLAs:</a:t>
            </a:r>
            <a:r>
              <a:rPr lang="de-AT" sz="2200" dirty="0">
                <a:solidFill>
                  <a:schemeClr val="tx1"/>
                </a:solidFill>
                <a:latin typeface="+mn-lt"/>
              </a:rPr>
              <a:t>	</a:t>
            </a:r>
            <a:br>
              <a:rPr lang="de-AT" sz="2200" dirty="0">
                <a:solidFill>
                  <a:schemeClr val="tx1"/>
                </a:solidFill>
                <a:latin typeface="+mn-lt"/>
              </a:rPr>
            </a:br>
            <a:r>
              <a:rPr lang="de-AT" sz="2200" dirty="0">
                <a:solidFill>
                  <a:schemeClr val="tx1"/>
                </a:solidFill>
                <a:latin typeface="+mn-lt"/>
              </a:rPr>
              <a:t>	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-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Aligning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 the legal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framework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 with the ESG, 1 Sept. 2022, BE/FL</a:t>
            </a:r>
            <a:br>
              <a:rPr lang="de-AT" sz="2000" dirty="0">
                <a:solidFill>
                  <a:schemeClr val="tx1"/>
                </a:solidFill>
                <a:latin typeface="+mn-lt"/>
              </a:rPr>
            </a:br>
            <a:r>
              <a:rPr lang="de-AT" sz="2000" dirty="0">
                <a:solidFill>
                  <a:schemeClr val="tx1"/>
                </a:solidFill>
                <a:latin typeface="+mn-lt"/>
              </a:rPr>
              <a:t>	- Cross-</a:t>
            </a:r>
            <a:r>
              <a:rPr lang="de-AT" sz="2000" dirty="0" err="1">
                <a:solidFill>
                  <a:schemeClr val="tx1"/>
                </a:solidFill>
                <a:latin typeface="+mn-lt"/>
              </a:rPr>
              <a:t>border</a:t>
            </a:r>
            <a:r>
              <a:rPr lang="de-AT" sz="2000" dirty="0">
                <a:solidFill>
                  <a:schemeClr val="tx1"/>
                </a:solidFill>
                <a:latin typeface="+mn-lt"/>
              </a:rPr>
              <a:t> QA and QA of transnational </a:t>
            </a:r>
            <a:r>
              <a:rPr lang="de-AT" sz="2000" dirty="0" err="1">
                <a:solidFill>
                  <a:schemeClr val="tx1"/>
                </a:solidFill>
                <a:latin typeface="+mn-lt"/>
              </a:rPr>
              <a:t>education</a:t>
            </a:r>
            <a:r>
              <a:rPr lang="de-AT" sz="2000" dirty="0">
                <a:solidFill>
                  <a:schemeClr val="tx1"/>
                </a:solidFill>
                <a:latin typeface="+mn-lt"/>
              </a:rPr>
              <a:t>, March 2023, RO</a:t>
            </a:r>
            <a:br>
              <a:rPr lang="de-AT" sz="2000" dirty="0">
                <a:solidFill>
                  <a:schemeClr val="tx1"/>
                </a:solidFill>
                <a:latin typeface="+mn-lt"/>
              </a:rPr>
            </a:br>
            <a:r>
              <a:rPr lang="de-AT" sz="2000" dirty="0">
                <a:solidFill>
                  <a:schemeClr val="tx1"/>
                </a:solidFill>
                <a:latin typeface="+mn-lt"/>
              </a:rPr>
              <a:t>	- European Approach </a:t>
            </a:r>
            <a:r>
              <a:rPr lang="de-AT" sz="2000" dirty="0" err="1">
                <a:solidFill>
                  <a:schemeClr val="tx1"/>
                </a:solidFill>
                <a:latin typeface="+mn-lt"/>
              </a:rPr>
              <a:t>to</a:t>
            </a:r>
            <a:r>
              <a:rPr lang="de-AT" sz="2000" dirty="0">
                <a:solidFill>
                  <a:schemeClr val="tx1"/>
                </a:solidFill>
                <a:latin typeface="+mn-lt"/>
              </a:rPr>
              <a:t> the QA of </a:t>
            </a:r>
            <a:r>
              <a:rPr lang="de-AT" sz="2000" dirty="0" err="1">
                <a:solidFill>
                  <a:schemeClr val="tx1"/>
                </a:solidFill>
                <a:latin typeface="+mn-lt"/>
              </a:rPr>
              <a:t>joint</a:t>
            </a:r>
            <a:r>
              <a:rPr lang="de-A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de-AT" sz="2000" dirty="0" err="1">
                <a:solidFill>
                  <a:schemeClr val="tx1"/>
                </a:solidFill>
                <a:latin typeface="+mn-lt"/>
              </a:rPr>
              <a:t>programmes</a:t>
            </a:r>
            <a:r>
              <a:rPr lang="de-AT" sz="2000" dirty="0">
                <a:solidFill>
                  <a:schemeClr val="tx1"/>
                </a:solidFill>
                <a:latin typeface="+mn-lt"/>
              </a:rPr>
              <a:t>, Sept. 2023, BE</a:t>
            </a:r>
            <a:br>
              <a:rPr lang="de-AT" sz="2200" dirty="0">
                <a:solidFill>
                  <a:schemeClr val="tx1"/>
                </a:solidFill>
                <a:latin typeface="+mn-lt"/>
              </a:rPr>
            </a:br>
            <a:br>
              <a:rPr lang="de-AT" sz="2200" dirty="0">
                <a:solidFill>
                  <a:schemeClr val="tx1"/>
                </a:solidFill>
                <a:latin typeface="+mn-lt"/>
              </a:rPr>
            </a:br>
            <a:r>
              <a:rPr lang="de-AT" sz="2200" b="1" dirty="0">
                <a:solidFill>
                  <a:schemeClr val="tx1"/>
                </a:solidFill>
                <a:latin typeface="+mn-lt"/>
              </a:rPr>
              <a:t>Staff mobility </a:t>
            </a:r>
            <a:r>
              <a:rPr lang="de-AT" sz="2200" b="1" dirty="0" err="1">
                <a:solidFill>
                  <a:schemeClr val="tx1"/>
                </a:solidFill>
                <a:latin typeface="+mn-lt"/>
              </a:rPr>
              <a:t>programme</a:t>
            </a:r>
            <a:r>
              <a:rPr lang="de-AT" sz="2200" b="1" dirty="0">
                <a:solidFill>
                  <a:schemeClr val="tx1"/>
                </a:solidFill>
                <a:latin typeface="+mn-lt"/>
              </a:rPr>
              <a:t>:</a:t>
            </a:r>
            <a:br>
              <a:rPr lang="de-AT" sz="2200" b="1" dirty="0">
                <a:solidFill>
                  <a:schemeClr val="tx1"/>
                </a:solidFill>
                <a:latin typeface="+mn-lt"/>
              </a:rPr>
            </a:br>
            <a:r>
              <a:rPr lang="de-AT" sz="2200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- Call for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proposals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 June 2022</a:t>
            </a:r>
            <a:br>
              <a:rPr lang="de-AT" sz="2000" b="1" i="1" dirty="0">
                <a:solidFill>
                  <a:schemeClr val="tx1"/>
                </a:solidFill>
                <a:latin typeface="+mn-lt"/>
              </a:rPr>
            </a:br>
            <a:r>
              <a:rPr lang="de-AT" sz="2000" b="1" i="1" dirty="0">
                <a:solidFill>
                  <a:schemeClr val="tx1"/>
                </a:solidFill>
                <a:latin typeface="+mn-lt"/>
              </a:rPr>
              <a:t>	- Deadline for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applications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 31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July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 2022 (41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applications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, 34 QA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agencies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, </a:t>
            </a:r>
            <a:br>
              <a:rPr lang="de-AT" sz="2000" b="1" i="1" dirty="0">
                <a:solidFill>
                  <a:schemeClr val="tx1"/>
                </a:solidFill>
                <a:latin typeface="+mn-lt"/>
              </a:rPr>
            </a:br>
            <a:r>
              <a:rPr lang="de-AT" sz="2000" b="1" i="1" dirty="0">
                <a:solidFill>
                  <a:schemeClr val="tx1"/>
                </a:solidFill>
                <a:latin typeface="+mn-lt"/>
              </a:rPr>
              <a:t>	  4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ministries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, 3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stakeholder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 org./ 14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dark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green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, 1 light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green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, 2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yellow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, 4 orange countries)</a:t>
            </a:r>
            <a:br>
              <a:rPr lang="de-AT" sz="2000" b="1" i="1" dirty="0">
                <a:solidFill>
                  <a:schemeClr val="tx1"/>
                </a:solidFill>
                <a:latin typeface="+mn-lt"/>
              </a:rPr>
            </a:br>
            <a:r>
              <a:rPr lang="de-AT" sz="2000" b="1" i="1" dirty="0">
                <a:solidFill>
                  <a:schemeClr val="tx1"/>
                </a:solidFill>
                <a:latin typeface="+mn-lt"/>
              </a:rPr>
              <a:t>	- Matchmaking </a:t>
            </a:r>
            <a:r>
              <a:rPr lang="de-AT" sz="2000" b="1" i="1" dirty="0" err="1">
                <a:solidFill>
                  <a:schemeClr val="tx1"/>
                </a:solidFill>
                <a:latin typeface="+mn-lt"/>
              </a:rPr>
              <a:t>committee</a:t>
            </a:r>
            <a:r>
              <a:rPr lang="de-AT" sz="2000" b="1" i="1" dirty="0">
                <a:solidFill>
                  <a:schemeClr val="tx1"/>
                </a:solidFill>
                <a:latin typeface="+mn-lt"/>
              </a:rPr>
              <a:t> 31 August 2022 </a:t>
            </a:r>
            <a:br>
              <a:rPr lang="de-AT" sz="2000" dirty="0">
                <a:solidFill>
                  <a:schemeClr val="tx1"/>
                </a:solidFill>
                <a:latin typeface="+mn-lt"/>
              </a:rPr>
            </a:br>
            <a:r>
              <a:rPr lang="de-AT" sz="2000" dirty="0">
                <a:solidFill>
                  <a:schemeClr val="tx1"/>
                </a:solidFill>
                <a:latin typeface="+mn-lt"/>
              </a:rPr>
              <a:t>	- </a:t>
            </a:r>
            <a:r>
              <a:rPr lang="de-AT" sz="2000" dirty="0" err="1">
                <a:solidFill>
                  <a:schemeClr val="tx1"/>
                </a:solidFill>
                <a:latin typeface="+mn-lt"/>
              </a:rPr>
              <a:t>Mobilities</a:t>
            </a:r>
            <a:r>
              <a:rPr lang="de-A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de-AT" sz="2000" dirty="0" err="1">
                <a:solidFill>
                  <a:schemeClr val="tx1"/>
                </a:solidFill>
                <a:latin typeface="+mn-lt"/>
              </a:rPr>
              <a:t>October</a:t>
            </a:r>
            <a:r>
              <a:rPr lang="de-AT" sz="2000" dirty="0">
                <a:solidFill>
                  <a:schemeClr val="tx1"/>
                </a:solidFill>
                <a:latin typeface="+mn-lt"/>
              </a:rPr>
              <a:t> 2022 – March 2023</a:t>
            </a:r>
            <a:br>
              <a:rPr lang="de-AT" sz="2000" dirty="0">
                <a:solidFill>
                  <a:schemeClr val="tx1"/>
                </a:solidFill>
                <a:latin typeface="+mn-lt"/>
              </a:rPr>
            </a:br>
            <a:r>
              <a:rPr lang="de-AT" sz="2000" dirty="0">
                <a:solidFill>
                  <a:schemeClr val="tx1"/>
                </a:solidFill>
                <a:latin typeface="+mn-lt"/>
              </a:rPr>
              <a:t>	- Second </a:t>
            </a:r>
            <a:r>
              <a:rPr lang="de-AT" sz="2000" dirty="0" err="1">
                <a:solidFill>
                  <a:schemeClr val="tx1"/>
                </a:solidFill>
                <a:latin typeface="+mn-lt"/>
              </a:rPr>
              <a:t>call</a:t>
            </a:r>
            <a:r>
              <a:rPr lang="de-AT" sz="2000" dirty="0">
                <a:solidFill>
                  <a:schemeClr val="tx1"/>
                </a:solidFill>
                <a:latin typeface="+mn-lt"/>
              </a:rPr>
              <a:t> for </a:t>
            </a:r>
            <a:r>
              <a:rPr lang="de-AT" sz="2000" dirty="0" err="1">
                <a:solidFill>
                  <a:schemeClr val="tx1"/>
                </a:solidFill>
                <a:latin typeface="+mn-lt"/>
              </a:rPr>
              <a:t>proposals</a:t>
            </a:r>
            <a:r>
              <a:rPr lang="de-AT" sz="2000" dirty="0">
                <a:solidFill>
                  <a:schemeClr val="tx1"/>
                </a:solidFill>
                <a:latin typeface="+mn-lt"/>
              </a:rPr>
              <a:t> Feb-March 2023</a:t>
            </a:r>
            <a:br>
              <a:rPr lang="de-AT" sz="2200" dirty="0">
                <a:solidFill>
                  <a:schemeClr val="tx1"/>
                </a:solidFill>
                <a:latin typeface="+mn-lt"/>
              </a:rPr>
            </a:br>
            <a:endParaRPr 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1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9293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10" y="5932870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540" y="5555874"/>
            <a:ext cx="914400" cy="1162350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3483308" y="292646"/>
            <a:ext cx="5535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2400" dirty="0"/>
              <a:t>Activities of </a:t>
            </a:r>
            <a:r>
              <a:rPr lang="nl-BE" sz="2400" dirty="0" err="1"/>
              <a:t>Thematic</a:t>
            </a:r>
            <a:r>
              <a:rPr lang="nl-BE" sz="2400" dirty="0"/>
              <a:t> Peer Group C on QA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6C5F3296-7482-442C-A42B-0A31344B6375}"/>
              </a:ext>
            </a:extLst>
          </p:cNvPr>
          <p:cNvSpPr txBox="1"/>
          <p:nvPr/>
        </p:nvSpPr>
        <p:spPr>
          <a:xfrm>
            <a:off x="1521377" y="1016159"/>
            <a:ext cx="978156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2000" b="1" kern="1200" dirty="0">
                <a:latin typeface="+mn-lt"/>
                <a:ea typeface="+mn-ea"/>
                <a:cs typeface="+mn-cs"/>
              </a:rPr>
              <a:t>QA of Micro-</a:t>
            </a:r>
            <a:r>
              <a:rPr lang="nl-BE" sz="2000" b="1" kern="1200" dirty="0" err="1">
                <a:latin typeface="+mn-lt"/>
                <a:ea typeface="+mn-ea"/>
                <a:cs typeface="+mn-cs"/>
              </a:rPr>
              <a:t>credentials</a:t>
            </a:r>
            <a:br>
              <a:rPr lang="nl-BE" sz="2000" kern="1200" dirty="0">
                <a:latin typeface="+mn-lt"/>
                <a:ea typeface="+mn-ea"/>
                <a:cs typeface="+mn-cs"/>
              </a:rPr>
            </a:br>
            <a:r>
              <a:rPr lang="nl-BE" sz="2000" b="1" i="1" kern="1200" dirty="0">
                <a:latin typeface="+mn-lt"/>
                <a:ea typeface="+mn-ea"/>
                <a:cs typeface="+mn-cs"/>
              </a:rPr>
              <a:t>	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- establishment WG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June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2022: 32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participants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from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25 EHEA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countries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&amp; 3 stakeholder 	 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organisations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</a:t>
            </a:r>
            <a:br>
              <a:rPr lang="nl-BE" b="1" i="1" kern="1200" dirty="0">
                <a:latin typeface="+mn-lt"/>
                <a:ea typeface="+mn-ea"/>
                <a:cs typeface="+mn-cs"/>
              </a:rPr>
            </a:br>
            <a:r>
              <a:rPr lang="nl-BE" b="1" i="1" kern="1200" dirty="0">
                <a:latin typeface="+mn-lt"/>
                <a:ea typeface="+mn-ea"/>
                <a:cs typeface="+mn-cs"/>
              </a:rPr>
              <a:t>	- first meeting 2 Sept 2022 (BE)</a:t>
            </a:r>
            <a:br>
              <a:rPr lang="nl-BE" b="1" i="1" kern="1200" dirty="0">
                <a:latin typeface="+mn-lt"/>
                <a:ea typeface="+mn-ea"/>
                <a:cs typeface="+mn-cs"/>
              </a:rPr>
            </a:br>
            <a:r>
              <a:rPr lang="nl-BE" kern="1200" dirty="0">
                <a:latin typeface="+mn-lt"/>
                <a:ea typeface="+mn-ea"/>
                <a:cs typeface="+mn-cs"/>
              </a:rPr>
              <a:t>	-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composition</a:t>
            </a:r>
            <a:r>
              <a:rPr lang="nl-BE" kern="1200" dirty="0">
                <a:latin typeface="+mn-lt"/>
                <a:ea typeface="+mn-ea"/>
                <a:cs typeface="+mn-cs"/>
              </a:rPr>
              <a:t> of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subgroups</a:t>
            </a:r>
            <a:r>
              <a:rPr lang="nl-BE" kern="1200" dirty="0">
                <a:latin typeface="+mn-lt"/>
                <a:ea typeface="+mn-ea"/>
                <a:cs typeface="+mn-cs"/>
              </a:rPr>
              <a:t>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working</a:t>
            </a:r>
            <a:r>
              <a:rPr lang="nl-BE" kern="1200" dirty="0">
                <a:latin typeface="+mn-lt"/>
                <a:ea typeface="+mn-ea"/>
                <a:cs typeface="+mn-cs"/>
              </a:rPr>
              <a:t> on desk research,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guiding</a:t>
            </a:r>
            <a:r>
              <a:rPr lang="nl-BE" kern="1200" dirty="0">
                <a:latin typeface="+mn-lt"/>
                <a:ea typeface="+mn-ea"/>
                <a:cs typeface="+mn-cs"/>
              </a:rPr>
              <a:t>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documents</a:t>
            </a:r>
            <a:r>
              <a:rPr lang="nl-BE" kern="1200" dirty="0">
                <a:latin typeface="+mn-lt"/>
                <a:ea typeface="+mn-ea"/>
                <a:cs typeface="+mn-cs"/>
              </a:rPr>
              <a:t> for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HEIs</a:t>
            </a:r>
            <a:r>
              <a:rPr lang="nl-BE" kern="1200" dirty="0">
                <a:latin typeface="+mn-lt"/>
                <a:ea typeface="+mn-ea"/>
                <a:cs typeface="+mn-cs"/>
              </a:rPr>
              <a:t> and QAA, 	 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key</a:t>
            </a:r>
            <a:r>
              <a:rPr lang="nl-BE" kern="1200" dirty="0">
                <a:latin typeface="+mn-lt"/>
                <a:ea typeface="+mn-ea"/>
                <a:cs typeface="+mn-cs"/>
              </a:rPr>
              <a:t>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considerations</a:t>
            </a:r>
            <a:r>
              <a:rPr lang="nl-BE" kern="1200" dirty="0">
                <a:latin typeface="+mn-lt"/>
                <a:ea typeface="+mn-ea"/>
                <a:cs typeface="+mn-cs"/>
              </a:rPr>
              <a:t> for non-HEI (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ongoing</a:t>
            </a:r>
            <a:r>
              <a:rPr lang="nl-BE" kern="1200" dirty="0">
                <a:latin typeface="+mn-lt"/>
                <a:ea typeface="+mn-ea"/>
                <a:cs typeface="+mn-cs"/>
              </a:rPr>
              <a:t>) </a:t>
            </a:r>
          </a:p>
          <a:p>
            <a:r>
              <a:rPr lang="nl-BE" dirty="0"/>
              <a:t>	- desk research:</a:t>
            </a:r>
            <a:endParaRPr lang="nl-BE" kern="1200" dirty="0">
              <a:latin typeface="+mn-lt"/>
              <a:ea typeface="+mn-ea"/>
              <a:cs typeface="+mn-cs"/>
            </a:endParaRPr>
          </a:p>
          <a:p>
            <a:pPr lvl="2"/>
            <a:r>
              <a:rPr lang="nl-BE" dirty="0"/>
              <a:t>	- </a:t>
            </a:r>
            <a:r>
              <a:rPr lang="nl-BE" dirty="0" err="1"/>
              <a:t>collection</a:t>
            </a:r>
            <a:r>
              <a:rPr lang="nl-BE" dirty="0"/>
              <a:t> of information </a:t>
            </a:r>
            <a:r>
              <a:rPr lang="nl-BE" dirty="0" err="1"/>
              <a:t>from</a:t>
            </a:r>
            <a:r>
              <a:rPr lang="nl-BE" dirty="0"/>
              <a:t> EHEA </a:t>
            </a:r>
            <a:r>
              <a:rPr lang="nl-BE" dirty="0" err="1"/>
              <a:t>countries</a:t>
            </a:r>
            <a:r>
              <a:rPr lang="nl-BE" dirty="0"/>
              <a:t> </a:t>
            </a:r>
            <a:r>
              <a:rPr lang="nl-BE" dirty="0" err="1"/>
              <a:t>through</a:t>
            </a:r>
            <a:r>
              <a:rPr lang="nl-BE" dirty="0"/>
              <a:t> survey (</a:t>
            </a:r>
            <a:r>
              <a:rPr lang="nl-BE" dirty="0" err="1"/>
              <a:t>ongoing</a:t>
            </a:r>
            <a:r>
              <a:rPr lang="nl-BE" dirty="0"/>
              <a:t>)</a:t>
            </a:r>
          </a:p>
          <a:p>
            <a:pPr lvl="2"/>
            <a:r>
              <a:rPr lang="nl-BE" kern="1200" dirty="0">
                <a:latin typeface="+mn-lt"/>
                <a:ea typeface="+mn-ea"/>
                <a:cs typeface="+mn-cs"/>
              </a:rPr>
              <a:t>	-</a:t>
            </a:r>
            <a:r>
              <a:rPr lang="nl-BE" dirty="0"/>
              <a:t> interviews (Nov.-Dec.23)</a:t>
            </a:r>
          </a:p>
          <a:p>
            <a:pPr lvl="2"/>
            <a:r>
              <a:rPr lang="nl-BE" kern="1200" dirty="0">
                <a:latin typeface="+mn-lt"/>
                <a:ea typeface="+mn-ea"/>
                <a:cs typeface="+mn-cs"/>
              </a:rPr>
              <a:t>	- </a:t>
            </a:r>
            <a:r>
              <a:rPr lang="nl-BE" dirty="0"/>
              <a:t>analysis of data (Jan. 23)</a:t>
            </a:r>
          </a:p>
          <a:p>
            <a:pPr lvl="2"/>
            <a:r>
              <a:rPr lang="nl-BE" kern="1200" dirty="0">
                <a:latin typeface="+mn-lt"/>
                <a:ea typeface="+mn-ea"/>
                <a:cs typeface="+mn-cs"/>
              </a:rPr>
              <a:t>	- desk research ready (April – May 23)</a:t>
            </a:r>
            <a:br>
              <a:rPr lang="nl-BE" kern="1200" dirty="0">
                <a:latin typeface="+mn-lt"/>
                <a:ea typeface="+mn-ea"/>
                <a:cs typeface="+mn-cs"/>
              </a:rPr>
            </a:br>
            <a:r>
              <a:rPr lang="nl-BE" dirty="0"/>
              <a:t>- </a:t>
            </a:r>
            <a:r>
              <a:rPr lang="nl-BE" dirty="0" err="1"/>
              <a:t>guiding</a:t>
            </a:r>
            <a:r>
              <a:rPr lang="nl-BE" dirty="0"/>
              <a:t> </a:t>
            </a:r>
            <a:r>
              <a:rPr lang="nl-BE" dirty="0" err="1"/>
              <a:t>documents</a:t>
            </a:r>
            <a:r>
              <a:rPr lang="nl-BE" dirty="0"/>
              <a:t> </a:t>
            </a:r>
            <a:r>
              <a:rPr lang="nl-BE" dirty="0" err="1"/>
              <a:t>HEIs</a:t>
            </a:r>
            <a:r>
              <a:rPr lang="nl-BE" dirty="0"/>
              <a:t> and QAA (</a:t>
            </a:r>
            <a:r>
              <a:rPr lang="nl-BE" dirty="0" err="1"/>
              <a:t>March</a:t>
            </a:r>
            <a:r>
              <a:rPr lang="nl-BE" dirty="0"/>
              <a:t> – Sept. 23)</a:t>
            </a:r>
          </a:p>
          <a:p>
            <a:pPr lvl="2"/>
            <a:r>
              <a:rPr lang="nl-BE" kern="1200" dirty="0">
                <a:latin typeface="+mn-lt"/>
                <a:ea typeface="+mn-ea"/>
                <a:cs typeface="+mn-cs"/>
              </a:rPr>
              <a:t>-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inclusion</a:t>
            </a:r>
            <a:r>
              <a:rPr lang="nl-BE" kern="1200" dirty="0">
                <a:latin typeface="+mn-lt"/>
                <a:ea typeface="+mn-ea"/>
                <a:cs typeface="+mn-cs"/>
              </a:rPr>
              <a:t> MC providers in DEQAR,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feasibility</a:t>
            </a:r>
            <a:r>
              <a:rPr lang="nl-BE" kern="1200" dirty="0">
                <a:latin typeface="+mn-lt"/>
                <a:ea typeface="+mn-ea"/>
                <a:cs typeface="+mn-cs"/>
              </a:rPr>
              <a:t>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quality</a:t>
            </a:r>
            <a:r>
              <a:rPr lang="nl-BE" kern="1200" dirty="0">
                <a:latin typeface="+mn-lt"/>
                <a:ea typeface="+mn-ea"/>
                <a:cs typeface="+mn-cs"/>
              </a:rPr>
              <a:t> label,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harmonised</a:t>
            </a:r>
            <a:r>
              <a:rPr lang="nl-BE" kern="1200" dirty="0">
                <a:latin typeface="+mn-lt"/>
                <a:ea typeface="+mn-ea"/>
                <a:cs typeface="+mn-cs"/>
              </a:rPr>
              <a:t> data standard</a:t>
            </a:r>
            <a:br>
              <a:rPr lang="nl-BE" sz="2000" kern="1200" dirty="0">
                <a:latin typeface="+mn-lt"/>
                <a:ea typeface="+mn-ea"/>
                <a:cs typeface="+mn-cs"/>
              </a:rPr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2545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0"/>
          <p:cNvGrpSpPr/>
          <p:nvPr/>
        </p:nvGrpSpPr>
        <p:grpSpPr>
          <a:xfrm>
            <a:off x="1929300" y="3404755"/>
            <a:ext cx="8856000" cy="3447119"/>
            <a:chOff x="288000" y="3410881"/>
            <a:chExt cx="8856000" cy="3447119"/>
          </a:xfrm>
        </p:grpSpPr>
        <p:sp>
          <p:nvSpPr>
            <p:cNvPr id="9" name="Rechthoek 8"/>
            <p:cNvSpPr/>
            <p:nvPr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/>
          </p:nvSpPr>
          <p:spPr>
            <a:xfrm flipH="1">
              <a:off x="288000" y="3410881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0E79C7-ACEF-4107-9C55-348F954BE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10" y="5932870"/>
            <a:ext cx="1932599" cy="749873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540" y="5555874"/>
            <a:ext cx="914400" cy="1162350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1F6BC50-D4F7-4D57-9262-1D6E06497FB0}"/>
              </a:ext>
            </a:extLst>
          </p:cNvPr>
          <p:cNvSpPr txBox="1"/>
          <p:nvPr/>
        </p:nvSpPr>
        <p:spPr>
          <a:xfrm>
            <a:off x="3483308" y="292646"/>
            <a:ext cx="5535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2400" dirty="0"/>
              <a:t>Activities of </a:t>
            </a:r>
            <a:r>
              <a:rPr lang="nl-BE" sz="2400" dirty="0" err="1"/>
              <a:t>Thematic</a:t>
            </a:r>
            <a:r>
              <a:rPr lang="nl-BE" sz="2400" dirty="0"/>
              <a:t> Peer Group C on QA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6C5F3296-7482-442C-A42B-0A31344B6375}"/>
              </a:ext>
            </a:extLst>
          </p:cNvPr>
          <p:cNvSpPr txBox="1"/>
          <p:nvPr/>
        </p:nvSpPr>
        <p:spPr>
          <a:xfrm>
            <a:off x="1521377" y="1016159"/>
            <a:ext cx="9781563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2000" b="1" kern="1200" dirty="0">
                <a:latin typeface="+mn-lt"/>
                <a:ea typeface="+mn-ea"/>
                <a:cs typeface="+mn-cs"/>
              </a:rPr>
              <a:t>QA of European </a:t>
            </a:r>
            <a:r>
              <a:rPr lang="nl-BE" sz="2000" b="1" kern="1200" dirty="0" err="1">
                <a:latin typeface="+mn-lt"/>
                <a:ea typeface="+mn-ea"/>
                <a:cs typeface="+mn-cs"/>
              </a:rPr>
              <a:t>Universities</a:t>
            </a:r>
            <a:br>
              <a:rPr lang="nl-BE" sz="2000" b="1" kern="1200" dirty="0">
                <a:latin typeface="+mn-lt"/>
                <a:ea typeface="+mn-ea"/>
                <a:cs typeface="+mn-cs"/>
              </a:rPr>
            </a:br>
            <a:r>
              <a:rPr lang="nl-BE" sz="2000" b="1" kern="1200" dirty="0">
                <a:latin typeface="+mn-lt"/>
                <a:ea typeface="+mn-ea"/>
                <a:cs typeface="+mn-cs"/>
              </a:rPr>
              <a:t>	</a:t>
            </a:r>
            <a:r>
              <a:rPr lang="nl-BE" b="1" kern="1200" dirty="0">
                <a:latin typeface="+mn-lt"/>
                <a:ea typeface="+mn-ea"/>
                <a:cs typeface="+mn-cs"/>
              </a:rPr>
              <a:t>- 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establishment WG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June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2022: 33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participants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from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19 EHEA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countries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&amp; 6 stakeholder 	 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organisations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</a:t>
            </a:r>
            <a:br>
              <a:rPr lang="nl-BE" b="1" i="1" kern="1200" dirty="0">
                <a:latin typeface="+mn-lt"/>
                <a:ea typeface="+mn-ea"/>
                <a:cs typeface="+mn-cs"/>
              </a:rPr>
            </a:br>
            <a:r>
              <a:rPr lang="nl-BE" b="1" i="1" kern="1200" dirty="0">
                <a:latin typeface="+mn-lt"/>
                <a:ea typeface="+mn-ea"/>
                <a:cs typeface="+mn-cs"/>
              </a:rPr>
              <a:t>	- first meeting 17 </a:t>
            </a:r>
            <a:r>
              <a:rPr lang="nl-BE" b="1" i="1" kern="1200" dirty="0" err="1">
                <a:latin typeface="+mn-lt"/>
                <a:ea typeface="+mn-ea"/>
                <a:cs typeface="+mn-cs"/>
              </a:rPr>
              <a:t>June</a:t>
            </a:r>
            <a:r>
              <a:rPr lang="nl-BE" b="1" i="1" kern="1200" dirty="0">
                <a:latin typeface="+mn-lt"/>
                <a:ea typeface="+mn-ea"/>
                <a:cs typeface="+mn-cs"/>
              </a:rPr>
              <a:t> (BE, online)</a:t>
            </a:r>
            <a:br>
              <a:rPr lang="nl-BE" kern="1200" dirty="0">
                <a:latin typeface="+mn-lt"/>
                <a:ea typeface="+mn-ea"/>
                <a:cs typeface="+mn-cs"/>
              </a:rPr>
            </a:br>
            <a:r>
              <a:rPr lang="nl-BE" kern="1200" dirty="0">
                <a:latin typeface="+mn-lt"/>
                <a:ea typeface="+mn-ea"/>
                <a:cs typeface="+mn-cs"/>
              </a:rPr>
              <a:t>	- analysis of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legal</a:t>
            </a:r>
            <a:r>
              <a:rPr lang="nl-BE" kern="1200" dirty="0">
                <a:latin typeface="+mn-lt"/>
                <a:ea typeface="+mn-ea"/>
                <a:cs typeface="+mn-cs"/>
              </a:rPr>
              <a:t> 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obstacles</a:t>
            </a:r>
            <a:r>
              <a:rPr lang="nl-BE" kern="1200" dirty="0">
                <a:latin typeface="+mn-lt"/>
                <a:ea typeface="+mn-ea"/>
                <a:cs typeface="+mn-cs"/>
              </a:rPr>
              <a:t> (</a:t>
            </a:r>
            <a:r>
              <a:rPr lang="nl-BE" kern="1200" dirty="0" err="1">
                <a:latin typeface="+mn-lt"/>
                <a:ea typeface="+mn-ea"/>
                <a:cs typeface="+mn-cs"/>
              </a:rPr>
              <a:t>ongoing</a:t>
            </a:r>
            <a:r>
              <a:rPr lang="nl-BE" kern="1200" dirty="0">
                <a:latin typeface="+mn-lt"/>
                <a:ea typeface="+mn-ea"/>
                <a:cs typeface="+mn-cs"/>
              </a:rPr>
              <a:t>)</a:t>
            </a:r>
          </a:p>
          <a:p>
            <a:r>
              <a:rPr lang="nl-BE" dirty="0"/>
              <a:t>	- report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expected</a:t>
            </a:r>
            <a:r>
              <a:rPr lang="nl-BE" dirty="0"/>
              <a:t> </a:t>
            </a:r>
            <a:r>
              <a:rPr lang="nl-BE" dirty="0" err="1"/>
              <a:t>by</a:t>
            </a:r>
            <a:r>
              <a:rPr lang="nl-BE" dirty="0"/>
              <a:t> Jan 2023	</a:t>
            </a:r>
          </a:p>
          <a:p>
            <a:r>
              <a:rPr lang="nl-BE" sz="1800" kern="1200" dirty="0">
                <a:latin typeface="+mn-lt"/>
                <a:ea typeface="+mn-ea"/>
                <a:cs typeface="+mn-cs"/>
              </a:rPr>
              <a:t>	- next meeting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working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group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in Jan 2023</a:t>
            </a:r>
            <a:br>
              <a:rPr lang="nl-BE" sz="1800" kern="1200" dirty="0">
                <a:latin typeface="+mn-lt"/>
                <a:ea typeface="+mn-ea"/>
                <a:cs typeface="+mn-cs"/>
              </a:rPr>
            </a:br>
            <a:r>
              <a:rPr lang="nl-BE" sz="1800" kern="1200" dirty="0">
                <a:latin typeface="+mn-lt"/>
                <a:ea typeface="+mn-ea"/>
                <a:cs typeface="+mn-cs"/>
              </a:rPr>
              <a:t>	-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feasibility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study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in 5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selected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EHEA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countries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,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including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2 small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PLAs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(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March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&amp; Nov. 23)</a:t>
            </a:r>
            <a:br>
              <a:rPr lang="nl-BE" sz="1800" kern="1200" dirty="0">
                <a:latin typeface="+mn-lt"/>
                <a:ea typeface="+mn-ea"/>
                <a:cs typeface="+mn-cs"/>
              </a:rPr>
            </a:br>
            <a:br>
              <a:rPr lang="nl-BE" sz="2000" kern="1200" dirty="0">
                <a:latin typeface="+mn-lt"/>
                <a:ea typeface="+mn-ea"/>
                <a:cs typeface="+mn-cs"/>
              </a:rPr>
            </a:br>
            <a:r>
              <a:rPr lang="nl-BE" sz="2000" b="1" kern="1200" dirty="0" err="1">
                <a:latin typeface="+mn-lt"/>
                <a:ea typeface="+mn-ea"/>
                <a:cs typeface="+mn-cs"/>
              </a:rPr>
              <a:t>Digitalisation</a:t>
            </a:r>
            <a:r>
              <a:rPr lang="nl-BE" sz="2000" b="1" kern="1200" dirty="0">
                <a:latin typeface="+mn-lt"/>
                <a:ea typeface="+mn-ea"/>
                <a:cs typeface="+mn-cs"/>
              </a:rPr>
              <a:t> of QA </a:t>
            </a:r>
            <a:r>
              <a:rPr lang="nl-BE" sz="2000" b="1" kern="1200" dirty="0" err="1">
                <a:latin typeface="+mn-lt"/>
                <a:ea typeface="+mn-ea"/>
                <a:cs typeface="+mn-cs"/>
              </a:rPr>
              <a:t>processes</a:t>
            </a:r>
            <a:r>
              <a:rPr lang="nl-BE" sz="2000" b="1" kern="1200" dirty="0">
                <a:latin typeface="+mn-lt"/>
                <a:ea typeface="+mn-ea"/>
                <a:cs typeface="+mn-cs"/>
              </a:rPr>
              <a:t> </a:t>
            </a:r>
            <a:br>
              <a:rPr lang="nl-BE" sz="2000" b="1" kern="1200" dirty="0">
                <a:latin typeface="+mn-lt"/>
                <a:ea typeface="+mn-ea"/>
                <a:cs typeface="+mn-cs"/>
              </a:rPr>
            </a:br>
            <a:r>
              <a:rPr lang="nl-BE" sz="2000" kern="1200" dirty="0">
                <a:latin typeface="+mn-lt"/>
                <a:ea typeface="+mn-ea"/>
                <a:cs typeface="+mn-cs"/>
              </a:rPr>
              <a:t>	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-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mapping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exercise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start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October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2022</a:t>
            </a:r>
            <a:br>
              <a:rPr lang="nl-BE" sz="1800" kern="1200" dirty="0">
                <a:latin typeface="+mn-lt"/>
                <a:ea typeface="+mn-ea"/>
                <a:cs typeface="+mn-cs"/>
              </a:rPr>
            </a:br>
            <a:r>
              <a:rPr lang="nl-BE" sz="1800" kern="1200" dirty="0">
                <a:latin typeface="+mn-lt"/>
                <a:ea typeface="+mn-ea"/>
                <a:cs typeface="+mn-cs"/>
              </a:rPr>
              <a:t>	-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thematic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workshop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to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discuss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</a:t>
            </a:r>
            <a:r>
              <a:rPr lang="nl-BE" sz="1800" kern="1200" dirty="0" err="1">
                <a:latin typeface="+mn-lt"/>
                <a:ea typeface="+mn-ea"/>
                <a:cs typeface="+mn-cs"/>
              </a:rPr>
              <a:t>outcomes</a:t>
            </a:r>
            <a:r>
              <a:rPr lang="nl-BE" sz="1800" kern="1200" dirty="0">
                <a:latin typeface="+mn-lt"/>
                <a:ea typeface="+mn-ea"/>
                <a:cs typeface="+mn-cs"/>
              </a:rPr>
              <a:t> Nov 2024</a:t>
            </a:r>
            <a:br>
              <a:rPr lang="nl-BE" sz="1600" kern="1200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4022627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d3be582-bde1-422d-898f-a79db5f49d9c">
      <Terms xmlns="http://schemas.microsoft.com/office/infopath/2007/PartnerControls"/>
    </lcf76f155ced4ddcb4097134ff3c332f>
    <TaxCatchAll xmlns="9a9ec0f0-7796-43d0-ac1f-4c8c46ee0bd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2C628D28AA914291126004052F312B" ma:contentTypeVersion="18" ma:contentTypeDescription="Een nieuw document maken." ma:contentTypeScope="" ma:versionID="d3a2f5c729b402aea09ae139564dd0e3">
  <xsd:schema xmlns:xsd="http://www.w3.org/2001/XMLSchema" xmlns:xs="http://www.w3.org/2001/XMLSchema" xmlns:p="http://schemas.microsoft.com/office/2006/metadata/properties" xmlns:ns2="7d3be582-bde1-422d-898f-a79db5f49d9c" xmlns:ns3="e1183e09-c796-41a2-ba5a-4d319536ae41" xmlns:ns4="9a9ec0f0-7796-43d0-ac1f-4c8c46ee0bd1" targetNamespace="http://schemas.microsoft.com/office/2006/metadata/properties" ma:root="true" ma:fieldsID="ece36e2ed97fd34eed79f808256216a6" ns2:_="" ns3:_="" ns4:_="">
    <xsd:import namespace="7d3be582-bde1-422d-898f-a79db5f49d9c"/>
    <xsd:import namespace="e1183e09-c796-41a2-ba5a-4d319536ae41"/>
    <xsd:import namespace="9a9ec0f0-7796-43d0-ac1f-4c8c46ee0b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3be582-bde1-422d-898f-a79db5f49d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49ca8161-7180-459b-a0ef-1a71cf6ffe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83e09-c796-41a2-ba5a-4d319536ae4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ec0f0-7796-43d0-ac1f-4c8c46ee0bd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754bc06-0c05-4ae4-bc31-bdda4afd3f4a}" ma:internalName="TaxCatchAll" ma:showField="CatchAllData" ma:web="e1183e09-c796-41a2-ba5a-4d319536ae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7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538BF7-7641-4CDA-8527-F1FA09D488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BC82B6-FA7B-41DA-BB08-E9D93B130B80}">
  <ds:schemaRefs>
    <ds:schemaRef ds:uri="http://schemas.microsoft.com/office/2006/metadata/properties"/>
    <ds:schemaRef ds:uri="http://schemas.microsoft.com/office/infopath/2007/PartnerControls"/>
    <ds:schemaRef ds:uri="7d3be582-bde1-422d-898f-a79db5f49d9c"/>
    <ds:schemaRef ds:uri="9a9ec0f0-7796-43d0-ac1f-4c8c46ee0bd1"/>
  </ds:schemaRefs>
</ds:datastoreItem>
</file>

<file path=customXml/itemProps3.xml><?xml version="1.0" encoding="utf-8"?>
<ds:datastoreItem xmlns:ds="http://schemas.openxmlformats.org/officeDocument/2006/customXml" ds:itemID="{0BBD437E-AE4A-45DA-A655-A3A39B7AFC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3be582-bde1-422d-898f-a79db5f49d9c"/>
    <ds:schemaRef ds:uri="e1183e09-c796-41a2-ba5a-4d319536ae41"/>
    <ds:schemaRef ds:uri="9a9ec0f0-7796-43d0-ac1f-4c8c46ee0b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665</Words>
  <Application>Microsoft Office PowerPoint</Application>
  <PresentationFormat>Breedbeeld</PresentationFormat>
  <Paragraphs>41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FlandersArtSans-Regular</vt:lpstr>
      <vt:lpstr>Kantoorthema</vt:lpstr>
      <vt:lpstr>PowerPoint-presentatie</vt:lpstr>
      <vt:lpstr>PowerPoint-presentatie</vt:lpstr>
      <vt:lpstr>PowerPoint-presentatie</vt:lpstr>
      <vt:lpstr>6 TPG meetings for all members (4 physical, 2 online meetings):   - Kick-off 30 June 2021 – online  - 1st meeting: 17,18 May 2022, Leuven, BE/FL  - 2nd meeting: 30 November 2022 – online   - 3rd meeting: May 2023 - Kazakhstan 3 PLAs:   - Aligning the legal framework with the ESG, 1 Sept. 2022, BE/FL  - Cross-border QA and QA of transnational education, March 2023, RO  - European Approach to the QA of joint programmes, Sept. 2023, BE  Staff mobility programme:  - Call for proposals June 2022  - Deadline for applications 31 July 2022 (41 applications, 34 QA agencies,     4 ministries, 3 stakeholder org./ 14 dark green, 1 light green, 2 yellow, 4 orange countries)  - Matchmaking committee 31 August 2022   - Mobilities October 2022 – March 2023  - Second call for proposals Feb-March 2023 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Soenen Magalie</dc:creator>
  <cp:lastModifiedBy>Soenen Magalie</cp:lastModifiedBy>
  <cp:revision>5</cp:revision>
  <dcterms:created xsi:type="dcterms:W3CDTF">2021-10-01T08:05:34Z</dcterms:created>
  <dcterms:modified xsi:type="dcterms:W3CDTF">2022-10-25T10:21:32Z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0x010100C02C628D28AA914291126004052F312B</vt:lpwstr>
  </property>
  <property fmtid="{D5CDD505-2E9C-101B-9397-08002B2CF9AE}" pid="3" name="MediaServiceImageTags">
    <vt:lpwstr/>
  </property>
</Properties>
</file>